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102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7/9/2023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PSHE Curriculum Intent</a:t>
            </a:r>
            <a:endParaRPr lang="en-US" altLang="en-US" sz="1400" dirty="0">
              <a:solidFill>
                <a:srgbClr val="5B9BD5"/>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a:solidFill>
                  <a:srgbClr val="595959"/>
                </a:solidFill>
                <a:latin typeface="Calibri Light" panose="020F0302020204030204" pitchFamily="34" charset="0"/>
              </a:rPr>
              <a:t>Our Lady’s Catholic College, </a:t>
            </a:r>
            <a:r>
              <a:rPr lang="en-US" altLang="en-US" sz="900" dirty="0" err="1">
                <a:solidFill>
                  <a:srgbClr val="595959"/>
                </a:solidFill>
                <a:latin typeface="Calibri Light" panose="020F0302020204030204" pitchFamily="34" charset="0"/>
              </a:rPr>
              <a:t>Morecambe</a:t>
            </a:r>
            <a:r>
              <a:rPr lang="en-US" altLang="en-US" sz="900" dirty="0">
                <a:solidFill>
                  <a:srgbClr val="595959"/>
                </a:solidFill>
                <a:latin typeface="Calibri Light" panose="020F0302020204030204" pitchFamily="34" charset="0"/>
              </a:rPr>
              <a:t>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Tree>
    <p:extLst>
      <p:ext uri="{BB962C8B-B14F-4D97-AF65-F5344CB8AC3E}">
        <p14:creationId xmlns:p14="http://schemas.microsoft.com/office/powerpoint/2010/main" val="2415831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419927" y="443345"/>
            <a:ext cx="7075055" cy="6124754"/>
          </a:xfrm>
          <a:prstGeom prst="rect">
            <a:avLst/>
          </a:prstGeom>
          <a:noFill/>
        </p:spPr>
        <p:txBody>
          <a:bodyPr wrap="square" rtlCol="0">
            <a:spAutoFit/>
          </a:bodyPr>
          <a:lstStyle/>
          <a:p>
            <a:r>
              <a:rPr lang="en-US" sz="1400" dirty="0"/>
              <a:t>Personal, Social, Health and Economic Education is an integral part of the school process. It is a subject which supports students to grow from children to adults who have a balanced view of the world which supports their ability to flourish and thrive. We aim to support their knowledge and understanding of the world they are growing up in, developing skills and abilities in both subject specific knowledge as well as developing soft skills such as communication, team work, critical thinking and decision making. </a:t>
            </a:r>
            <a:endParaRPr lang="en-US" sz="1400" dirty="0" smtClean="0"/>
          </a:p>
          <a:p>
            <a:endParaRPr lang="en-GB" sz="1400" dirty="0"/>
          </a:p>
          <a:p>
            <a:r>
              <a:rPr lang="en-US" sz="1400" dirty="0"/>
              <a:t>The intention of the curriculum which has been developed at Our Lady’s Catholic College is to equip our cohort of students with the knowledge and understanding of critical skills they require to thrive both now and in the future. These critical skills fall into three areas; Relationships, Living in the wider world and Health and Wellbeing. By developing their understanding of these concepts, it allows for equal opportunities for all students. </a:t>
            </a:r>
            <a:endParaRPr lang="en-US" sz="1400" dirty="0" smtClean="0"/>
          </a:p>
          <a:p>
            <a:endParaRPr lang="en-GB" sz="1400" dirty="0"/>
          </a:p>
          <a:p>
            <a:r>
              <a:rPr lang="en-US" sz="1400" dirty="0"/>
              <a:t>According to Maslow’s hierarchy of needs students will be unable to make good academic progress if basic psychological needs are not met. It is the intention that by developing wellbeing in all lessons it will help to create a virtuous circle. Students with better physical and mental health will perform better academically and be able to achieve more of their potential into adulthood. As such, the PSHE curriculum supports the development of practical coping mechanisms through a greater understanding of mental health and wellbeing; and services available in the local area</a:t>
            </a:r>
            <a:r>
              <a:rPr lang="en-US" sz="1400" dirty="0" smtClean="0"/>
              <a:t>.</a:t>
            </a:r>
          </a:p>
          <a:p>
            <a:endParaRPr lang="en-GB" sz="1400" dirty="0"/>
          </a:p>
          <a:p>
            <a:r>
              <a:rPr lang="en-US" sz="1400" dirty="0"/>
              <a:t>We regularly assess the needs of the students through the analysis of data collected in various ways such as looking at trends in </a:t>
            </a:r>
            <a:r>
              <a:rPr lang="en-US" sz="1400" dirty="0" err="1"/>
              <a:t>behaviours</a:t>
            </a:r>
            <a:r>
              <a:rPr lang="en-US" sz="1400" dirty="0"/>
              <a:t> and safeguarding data for particular cohorts. We use the Year 9 health questionnaire analysis to ensure that any identified areas for development are taught in the key stage 4 curriculum; and we use the public health data for Lancashire to support the responsive curriculum design. The curriculum has been developed in layers, with clear age-appropriate concepts built on prior learning. </a:t>
            </a:r>
            <a:endParaRPr lang="en-US" sz="1400" dirty="0" smtClean="0"/>
          </a:p>
          <a:p>
            <a:endParaRPr lang="en-GB" sz="1400" dirty="0"/>
          </a:p>
        </p:txBody>
      </p:sp>
    </p:spTree>
    <p:extLst>
      <p:ext uri="{BB962C8B-B14F-4D97-AF65-F5344CB8AC3E}">
        <p14:creationId xmlns:p14="http://schemas.microsoft.com/office/powerpoint/2010/main" val="658453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419927" y="526473"/>
            <a:ext cx="7075055" cy="4832092"/>
          </a:xfrm>
          <a:prstGeom prst="rect">
            <a:avLst/>
          </a:prstGeom>
          <a:noFill/>
        </p:spPr>
        <p:txBody>
          <a:bodyPr wrap="square" rtlCol="0">
            <a:spAutoFit/>
          </a:bodyPr>
          <a:lstStyle/>
          <a:p>
            <a:r>
              <a:rPr lang="en-US" sz="1400" dirty="0"/>
              <a:t>At Our Lady’s Catholic College, we promote high aspirations for the future, the motto being the Saint Oscar Romero quote “aspire not to have more but to be more”. PSHE is a driving force for raising aspirations by promoting further education and careers, whilst supporting the development of the soft skills that employers are keen for our students to have. </a:t>
            </a:r>
            <a:endParaRPr lang="en-US" sz="1400" dirty="0" smtClean="0"/>
          </a:p>
          <a:p>
            <a:endParaRPr lang="en-GB" sz="1400" dirty="0"/>
          </a:p>
          <a:p>
            <a:r>
              <a:rPr lang="en-US" sz="1400" dirty="0"/>
              <a:t>As part of everyday life, it is not possible to eradicate all risks and challenges that people are likely to encounter in their lifetime. The intention of this curriculum is to help our students to be able to assess and manage their own risk, using values which underpin the Catholic ethos of the school to make such decisions. </a:t>
            </a:r>
            <a:endParaRPr lang="en-US" sz="1400" dirty="0" smtClean="0"/>
          </a:p>
          <a:p>
            <a:endParaRPr lang="en-GB" sz="1400" dirty="0"/>
          </a:p>
          <a:p>
            <a:r>
              <a:rPr lang="en-US" sz="1400" dirty="0"/>
              <a:t>As a Catholic community we also seek to develop the whole child through virtuous learning. We ensure that where appropriate we interweave the Catholic teachings through use of the school’s virtues and scripture to add a different dynamic, thinking about their learning in a wider context, and how their individual actions can impact on other individuals or communities. </a:t>
            </a:r>
            <a:endParaRPr lang="en-US" sz="1400" dirty="0" smtClean="0"/>
          </a:p>
          <a:p>
            <a:endParaRPr lang="en-GB" sz="1400" dirty="0"/>
          </a:p>
          <a:p>
            <a:r>
              <a:rPr lang="en-US" sz="1400" dirty="0"/>
              <a:t>Alongside this, we also promote the British Values through our PSHE curriculum, linking each unit to a British Value and reflecting on this during lessons. We also link to a British Value or Catholic Virtue in every assessment to ensure the students value the importance of developing these, and can demonstrate their values and virtues. </a:t>
            </a:r>
            <a:endParaRPr lang="en-GB" sz="1400" dirty="0"/>
          </a:p>
          <a:p>
            <a:endParaRPr lang="en-GB" sz="1400" dirty="0"/>
          </a:p>
          <a:p>
            <a:endParaRPr lang="en-GB" sz="1400" dirty="0"/>
          </a:p>
        </p:txBody>
      </p:sp>
    </p:spTree>
    <p:extLst>
      <p:ext uri="{BB962C8B-B14F-4D97-AF65-F5344CB8AC3E}">
        <p14:creationId xmlns:p14="http://schemas.microsoft.com/office/powerpoint/2010/main" val="14864615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623</Words>
  <Application>Microsoft Office PowerPoint</Application>
  <PresentationFormat>A4 Paper (210x297 mm)</PresentationFormat>
  <Paragraphs>18</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HK</cp:lastModifiedBy>
  <cp:revision>9</cp:revision>
  <dcterms:created xsi:type="dcterms:W3CDTF">2023-06-13T09:38:34Z</dcterms:created>
  <dcterms:modified xsi:type="dcterms:W3CDTF">2023-07-09T21:01:52Z</dcterms:modified>
</cp:coreProperties>
</file>