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62" r:id="rId4"/>
    <p:sldId id="264" r:id="rId5"/>
    <p:sldId id="265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2333" dt="2026-08-31T22:14:42.3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42" autoAdjust="0"/>
    <p:restoredTop sz="94660"/>
  </p:normalViewPr>
  <p:slideViewPr>
    <p:cSldViewPr snapToGrid="0">
      <p:cViewPr varScale="1">
        <p:scale>
          <a:sx n="69" d="100"/>
          <a:sy n="69" d="100"/>
        </p:scale>
        <p:origin x="4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men Lopez" userId="S::c.lopez@olcc.lancs.sch.uk::e2d8f893-7195-49c3-a1e8-bb83f54454c2" providerId="AD" clId="Web-{00000000-0000-0000-0000-000000000000}"/>
    <pc:docChg chg="addSld delSld modSld">
      <pc:chgData name="Carmen Lopez" userId="S::c.lopez@olcc.lancs.sch.uk::e2d8f893-7195-49c3-a1e8-bb83f54454c2" providerId="AD" clId="Web-{00000000-0000-0000-0000-000000000000}" dt="2026-08-31T22:14:42.314" v="1803"/>
      <pc:docMkLst>
        <pc:docMk/>
      </pc:docMkLst>
      <pc:sldChg chg="addSp delSp modSp del">
        <pc:chgData name="Carmen Lopez" userId="S::c.lopez@olcc.lancs.sch.uk::e2d8f893-7195-49c3-a1e8-bb83f54454c2" providerId="AD" clId="Web-{00000000-0000-0000-0000-000000000000}" dt="2026-08-31T21:24:57.804" v="361"/>
        <pc:sldMkLst>
          <pc:docMk/>
          <pc:sldMk cId="3335220481" sldId="257"/>
        </pc:sldMkLst>
        <pc:spChg chg="mod">
          <ac:chgData name="Carmen Lopez" userId="S::c.lopez@olcc.lancs.sch.uk::e2d8f893-7195-49c3-a1e8-bb83f54454c2" providerId="AD" clId="Web-{00000000-0000-0000-0000-000000000000}" dt="2026-08-31T21:05:33.298" v="7" actId="20577"/>
          <ac:spMkLst>
            <pc:docMk/>
            <pc:sldMk cId="3335220481" sldId="257"/>
            <ac:spMk id="2" creationId="{00000000-0000-0000-0000-00000000000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09:59.713" v="115" actId="1076"/>
          <ac:spMkLst>
            <pc:docMk/>
            <pc:sldMk cId="3335220481" sldId="257"/>
            <ac:spMk id="3" creationId="{A10DAD10-E5DC-C5B6-5C2B-349657FC1477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0:36.748" v="281" actId="1076"/>
          <ac:spMkLst>
            <pc:docMk/>
            <pc:sldMk cId="3335220481" sldId="257"/>
            <ac:spMk id="6" creationId="{3FFB1A63-57B5-7FE6-5DC6-97651C06BD3A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12:40.206" v="185" actId="1076"/>
          <ac:spMkLst>
            <pc:docMk/>
            <pc:sldMk cId="3335220481" sldId="257"/>
            <ac:spMk id="12" creationId="{9FAED0DC-CDB4-F30E-7F80-AFB3527AACE4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2:25.565" v="182" actId="1076"/>
          <ac:spMkLst>
            <pc:docMk/>
            <pc:sldMk cId="3335220481" sldId="257"/>
            <ac:spMk id="13" creationId="{4223C7DC-3279-CAFC-3325-CEA3188AFEA2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2:34.284" v="184" actId="1076"/>
          <ac:spMkLst>
            <pc:docMk/>
            <pc:sldMk cId="3335220481" sldId="257"/>
            <ac:spMk id="14" creationId="{0FDFBB2C-76D3-2220-90B5-812F2BD12C95}"/>
          </ac:spMkLst>
        </pc:spChg>
        <pc:spChg chg="add del mod">
          <ac:chgData name="Carmen Lopez" userId="S::c.lopez@olcc.lancs.sch.uk::e2d8f893-7195-49c3-a1e8-bb83f54454c2" providerId="AD" clId="Web-{00000000-0000-0000-0000-000000000000}" dt="2026-08-31T21:12:57.457" v="188"/>
          <ac:spMkLst>
            <pc:docMk/>
            <pc:sldMk cId="3335220481" sldId="257"/>
            <ac:spMk id="15" creationId="{3C087443-111A-8EB9-0A2F-30997457CA57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3:46.224" v="217" actId="14100"/>
          <ac:spMkLst>
            <pc:docMk/>
            <pc:sldMk cId="3335220481" sldId="257"/>
            <ac:spMk id="16" creationId="{5003FA2E-B15E-D3F9-2525-A86DC40B7768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14:10.569" v="222" actId="1076"/>
          <ac:spMkLst>
            <pc:docMk/>
            <pc:sldMk cId="3335220481" sldId="257"/>
            <ac:spMk id="17" creationId="{481398F9-7B7E-F276-482A-C90DB09BEA09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4:21.632" v="224" actId="1076"/>
          <ac:spMkLst>
            <pc:docMk/>
            <pc:sldMk cId="3335220481" sldId="257"/>
            <ac:spMk id="18" creationId="{4F46E339-4893-96E7-A0D4-02E82E7F35D9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4:27.538" v="226" actId="1076"/>
          <ac:spMkLst>
            <pc:docMk/>
            <pc:sldMk cId="3335220481" sldId="257"/>
            <ac:spMk id="19" creationId="{328B0591-9413-1F8E-6571-A939E1E5F5D9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01.756" v="262" actId="1076"/>
          <ac:spMkLst>
            <pc:docMk/>
            <pc:sldMk cId="3335220481" sldId="257"/>
            <ac:spMk id="20" creationId="{69C63003-AB36-6741-BC9F-FA871020488D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07:51.506" v="110"/>
          <ac:spMkLst>
            <pc:docMk/>
            <pc:sldMk cId="3335220481" sldId="257"/>
            <ac:spMk id="21" creationId="{72AFAB01-F91C-9681-3C79-472232E40326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08:35.023" v="113"/>
          <ac:spMkLst>
            <pc:docMk/>
            <pc:sldMk cId="3335220481" sldId="257"/>
            <ac:spMk id="22" creationId="{B7EAB918-A84F-8D9C-96EB-FAB1BD48C24F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1:17.672" v="176"/>
          <ac:spMkLst>
            <pc:docMk/>
            <pc:sldMk cId="3335220481" sldId="257"/>
            <ac:spMk id="23" creationId="{E8AD745F-F6F0-0910-57F4-3B1CF7AB6389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07.538" v="264" actId="1076"/>
          <ac:spMkLst>
            <pc:docMk/>
            <pc:sldMk cId="3335220481" sldId="257"/>
            <ac:spMk id="24" creationId="{DEF541BE-6E19-27AB-6DE5-CEB3F09198AB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15.725" v="266" actId="1076"/>
          <ac:spMkLst>
            <pc:docMk/>
            <pc:sldMk cId="3335220481" sldId="257"/>
            <ac:spMk id="25" creationId="{8D9FB442-4501-1DB7-C068-C477A37F07D8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1:21.188" v="177"/>
          <ac:spMkLst>
            <pc:docMk/>
            <pc:sldMk cId="3335220481" sldId="257"/>
            <ac:spMk id="26" creationId="{38C19C84-120B-75CA-9767-C394315CCC11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4:01.412" v="219"/>
          <ac:spMkLst>
            <pc:docMk/>
            <pc:sldMk cId="3335220481" sldId="257"/>
            <ac:spMk id="29" creationId="{15527E36-6B53-1674-A0CD-1C19A671BF59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4:04.100" v="220"/>
          <ac:spMkLst>
            <pc:docMk/>
            <pc:sldMk cId="3335220481" sldId="257"/>
            <ac:spMk id="30" creationId="{BDCEF93A-A761-D4CF-F60A-F77C7D170B48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15.385" v="230"/>
          <ac:spMkLst>
            <pc:docMk/>
            <pc:sldMk cId="3335220481" sldId="257"/>
            <ac:spMk id="31" creationId="{80C1F1DE-7DA8-D86E-86DC-27D654901A97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12.963" v="229"/>
          <ac:spMkLst>
            <pc:docMk/>
            <pc:sldMk cId="3335220481" sldId="257"/>
            <ac:spMk id="32" creationId="{9F80B818-7825-194F-5D73-10E002A32652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10.917" v="228"/>
          <ac:spMkLst>
            <pc:docMk/>
            <pc:sldMk cId="3335220481" sldId="257"/>
            <ac:spMk id="33" creationId="{8ECF450E-DC09-8638-F770-9451592B5591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08.760" v="227"/>
          <ac:spMkLst>
            <pc:docMk/>
            <pc:sldMk cId="3335220481" sldId="257"/>
            <ac:spMk id="34" creationId="{397AC8A6-1CD1-7C11-4D3C-C52A74ABFDA4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19.448" v="231"/>
          <ac:spMkLst>
            <pc:docMk/>
            <pc:sldMk cId="3335220481" sldId="257"/>
            <ac:spMk id="35" creationId="{21FAB3F7-08D6-D8F3-3FD6-509477F69BFB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21.460" v="268" actId="1076"/>
          <ac:spMkLst>
            <pc:docMk/>
            <pc:sldMk cId="3335220481" sldId="257"/>
            <ac:spMk id="36" creationId="{7C651C8F-DF7A-18E8-F710-A7796F09F9E1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21.604" v="232"/>
          <ac:spMkLst>
            <pc:docMk/>
            <pc:sldMk cId="3335220481" sldId="257"/>
            <ac:spMk id="37" creationId="{A41F243A-BED8-7BED-E48A-0D235326E7E3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27.132" v="270" actId="1076"/>
          <ac:spMkLst>
            <pc:docMk/>
            <pc:sldMk cId="3335220481" sldId="257"/>
            <ac:spMk id="38" creationId="{A3BE8F2A-EA08-ADA0-F1F0-75DA9FB03843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05:58.580" v="51" actId="20577"/>
          <ac:spMkLst>
            <pc:docMk/>
            <pc:sldMk cId="3335220481" sldId="257"/>
            <ac:spMk id="43" creationId="{00000000-0000-0000-0000-00000000000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33.507" v="272" actId="1076"/>
          <ac:spMkLst>
            <pc:docMk/>
            <pc:sldMk cId="3335220481" sldId="257"/>
            <ac:spMk id="44" creationId="{8892F24A-5D5D-7D69-6B9D-6BC14EEC8484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4:06.569" v="221"/>
          <ac:spMkLst>
            <pc:docMk/>
            <pc:sldMk cId="3335220481" sldId="257"/>
            <ac:spMk id="47" creationId="{B61114FB-7CF4-9855-E5E2-E89C8B0C5BA5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1:31.079" v="178"/>
          <ac:spMkLst>
            <pc:docMk/>
            <pc:sldMk cId="3335220481" sldId="257"/>
            <ac:spMk id="48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07:55.834" v="111"/>
          <ac:spMkLst>
            <pc:docMk/>
            <pc:sldMk cId="3335220481" sldId="257"/>
            <ac:spMk id="49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07:59.084" v="112"/>
          <ac:spMkLst>
            <pc:docMk/>
            <pc:sldMk cId="3335220481" sldId="257"/>
            <ac:spMk id="50" creationId="{00000000-0000-0000-0000-00000000000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07:42.943" v="108" actId="20577"/>
          <ac:spMkLst>
            <pc:docMk/>
            <pc:sldMk cId="3335220481" sldId="257"/>
            <ac:spMk id="52" creationId="{00000000-0000-0000-0000-00000000000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10:43.293" v="175" actId="20577"/>
          <ac:spMkLst>
            <pc:docMk/>
            <pc:sldMk cId="3335220481" sldId="257"/>
            <ac:spMk id="58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1:49.127" v="179"/>
          <ac:spMkLst>
            <pc:docMk/>
            <pc:sldMk cId="3335220481" sldId="257"/>
            <ac:spMk id="59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2:02.596" v="180"/>
          <ac:spMkLst>
            <pc:docMk/>
            <pc:sldMk cId="3335220481" sldId="257"/>
            <ac:spMk id="60" creationId="{00000000-0000-0000-0000-00000000000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47.914" v="276" actId="1076"/>
          <ac:spMkLst>
            <pc:docMk/>
            <pc:sldMk cId="3335220481" sldId="257"/>
            <ac:spMk id="61" creationId="{AB878579-711F-D13C-800A-858123E5D5A4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16:54.966" v="241"/>
          <ac:spMkLst>
            <pc:docMk/>
            <pc:sldMk cId="3335220481" sldId="257"/>
            <ac:spMk id="63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7:28.546" v="242"/>
          <ac:spMkLst>
            <pc:docMk/>
            <pc:sldMk cId="3335220481" sldId="257"/>
            <ac:spMk id="64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7:33.858" v="243"/>
          <ac:spMkLst>
            <pc:docMk/>
            <pc:sldMk cId="3335220481" sldId="257"/>
            <ac:spMk id="65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7:39.390" v="244"/>
          <ac:spMkLst>
            <pc:docMk/>
            <pc:sldMk cId="3335220481" sldId="257"/>
            <ac:spMk id="66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7:42.687" v="245"/>
          <ac:spMkLst>
            <pc:docMk/>
            <pc:sldMk cId="3335220481" sldId="257"/>
            <ac:spMk id="67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7:55.484" v="246"/>
          <ac:spMkLst>
            <pc:docMk/>
            <pc:sldMk cId="3335220481" sldId="257"/>
            <ac:spMk id="68" creationId="{00000000-0000-0000-0000-000000000000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18:05.098" v="249"/>
          <ac:spMkLst>
            <pc:docMk/>
            <pc:sldMk cId="3335220481" sldId="257"/>
            <ac:spMk id="69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26.622" v="234"/>
          <ac:spMkLst>
            <pc:docMk/>
            <pc:sldMk cId="3335220481" sldId="257"/>
            <ac:spMk id="70" creationId="{BDB7AE60-9130-C527-26C2-FEB121EA770D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10.895" v="250"/>
          <ac:spMkLst>
            <pc:docMk/>
            <pc:sldMk cId="3335220481" sldId="257"/>
            <ac:spMk id="71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40.075" v="237"/>
          <ac:spMkLst>
            <pc:docMk/>
            <pc:sldMk cId="3335220481" sldId="257"/>
            <ac:spMk id="73" creationId="{B61114FB-7CF4-9855-E5E2-E89C8B0C5BA5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42.075" v="238"/>
          <ac:spMkLst>
            <pc:docMk/>
            <pc:sldMk cId="3335220481" sldId="257"/>
            <ac:spMk id="74" creationId="{B61114FB-7CF4-9855-E5E2-E89C8B0C5BA5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14.645" v="251"/>
          <ac:spMkLst>
            <pc:docMk/>
            <pc:sldMk cId="3335220481" sldId="257"/>
            <ac:spMk id="75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24.317" v="252"/>
          <ac:spMkLst>
            <pc:docMk/>
            <pc:sldMk cId="3335220481" sldId="257"/>
            <ac:spMk id="76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24.620" v="233"/>
          <ac:spMkLst>
            <pc:docMk/>
            <pc:sldMk cId="3335220481" sldId="257"/>
            <ac:spMk id="77" creationId="{BDB7AE60-9130-C527-26C2-FEB121EA770D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28.887" v="235"/>
          <ac:spMkLst>
            <pc:docMk/>
            <pc:sldMk cId="3335220481" sldId="257"/>
            <ac:spMk id="78" creationId="{BDB7AE60-9130-C527-26C2-FEB121EA770D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6:31.044" v="236"/>
          <ac:spMkLst>
            <pc:docMk/>
            <pc:sldMk cId="3335220481" sldId="257"/>
            <ac:spMk id="79" creationId="{BDB7AE60-9130-C527-26C2-FEB121EA770D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3:56.193" v="218"/>
          <ac:spMkLst>
            <pc:docMk/>
            <pc:sldMk cId="3335220481" sldId="257"/>
            <ac:spMk id="80" creationId="{00000000-0000-0000-0000-00000000000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53.617" v="278" actId="1076"/>
          <ac:spMkLst>
            <pc:docMk/>
            <pc:sldMk cId="3335220481" sldId="257"/>
            <ac:spMk id="81" creationId="{290B0A4F-3945-6857-3F72-454C0DB7337F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19:57.805" v="280" actId="1076"/>
          <ac:spMkLst>
            <pc:docMk/>
            <pc:sldMk cId="3335220481" sldId="257"/>
            <ac:spMk id="82" creationId="{31459103-110E-0ABD-CAE6-12E64242680E}"/>
          </ac:spMkLst>
        </pc:spChg>
        <pc:spChg chg="add del">
          <ac:chgData name="Carmen Lopez" userId="S::c.lopez@olcc.lancs.sch.uk::e2d8f893-7195-49c3-a1e8-bb83f54454c2" providerId="AD" clId="Web-{00000000-0000-0000-0000-000000000000}" dt="2026-08-31T21:21:02.077" v="283"/>
          <ac:spMkLst>
            <pc:docMk/>
            <pc:sldMk cId="3335220481" sldId="257"/>
            <ac:spMk id="83" creationId="{E952344A-5C5B-6E10-EA5F-11163FF087B3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27.739" v="253"/>
          <ac:spMkLst>
            <pc:docMk/>
            <pc:sldMk cId="3335220481" sldId="257"/>
            <ac:spMk id="84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31.568" v="254"/>
          <ac:spMkLst>
            <pc:docMk/>
            <pc:sldMk cId="3335220481" sldId="257"/>
            <ac:spMk id="85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34.333" v="255"/>
          <ac:spMkLst>
            <pc:docMk/>
            <pc:sldMk cId="3335220481" sldId="257"/>
            <ac:spMk id="86" creationId="{00000000-0000-0000-0000-00000000000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21:16.171" v="285" actId="1076"/>
          <ac:spMkLst>
            <pc:docMk/>
            <pc:sldMk cId="3335220481" sldId="257"/>
            <ac:spMk id="87" creationId="{7217EBD3-7E58-DB49-1358-094D45C857DE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21:37.594" v="287" actId="1076"/>
          <ac:spMkLst>
            <pc:docMk/>
            <pc:sldMk cId="3335220481" sldId="257"/>
            <ac:spMk id="88" creationId="{E6B72BEA-EA61-5107-7EA6-9118769EF2A0}"/>
          </ac:spMkLst>
        </pc:spChg>
        <pc:spChg chg="add mod">
          <ac:chgData name="Carmen Lopez" userId="S::c.lopez@olcc.lancs.sch.uk::e2d8f893-7195-49c3-a1e8-bb83f54454c2" providerId="AD" clId="Web-{00000000-0000-0000-0000-000000000000}" dt="2026-08-31T21:22:42.768" v="330" actId="1076"/>
          <ac:spMkLst>
            <pc:docMk/>
            <pc:sldMk cId="3335220481" sldId="257"/>
            <ac:spMk id="89" creationId="{985DB381-FDF0-5342-3A88-440B419F8A1B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37.974" v="256"/>
          <ac:spMkLst>
            <pc:docMk/>
            <pc:sldMk cId="3335220481" sldId="257"/>
            <ac:spMk id="92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45.318" v="258"/>
          <ac:spMkLst>
            <pc:docMk/>
            <pc:sldMk cId="3335220481" sldId="257"/>
            <ac:spMk id="93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41.349" v="257"/>
          <ac:spMkLst>
            <pc:docMk/>
            <pc:sldMk cId="3335220481" sldId="257"/>
            <ac:spMk id="94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49.100" v="259"/>
          <ac:spMkLst>
            <pc:docMk/>
            <pc:sldMk cId="3335220481" sldId="257"/>
            <ac:spMk id="95" creationId="{00000000-0000-0000-0000-00000000000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18:52.443" v="260"/>
          <ac:spMkLst>
            <pc:docMk/>
            <pc:sldMk cId="3335220481" sldId="257"/>
            <ac:spMk id="96" creationId="{00000000-0000-0000-0000-00000000000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07:09.364" v="59" actId="20577"/>
          <ac:spMkLst>
            <pc:docMk/>
            <pc:sldMk cId="3335220481" sldId="257"/>
            <ac:spMk id="2049" creationId="{00000000-0000-0000-0000-000000000000}"/>
          </ac:spMkLst>
        </pc:spChg>
      </pc:sldChg>
      <pc:sldChg chg="del">
        <pc:chgData name="Carmen Lopez" userId="S::c.lopez@olcc.lancs.sch.uk::e2d8f893-7195-49c3-a1e8-bb83f54454c2" providerId="AD" clId="Web-{00000000-0000-0000-0000-000000000000}" dt="2026-08-31T21:26:42.276" v="441"/>
        <pc:sldMkLst>
          <pc:docMk/>
          <pc:sldMk cId="2651641513" sldId="258"/>
        </pc:sldMkLst>
      </pc:sldChg>
      <pc:sldChg chg="del">
        <pc:chgData name="Carmen Lopez" userId="S::c.lopez@olcc.lancs.sch.uk::e2d8f893-7195-49c3-a1e8-bb83f54454c2" providerId="AD" clId="Web-{00000000-0000-0000-0000-000000000000}" dt="2026-08-31T21:26:43.213" v="442"/>
        <pc:sldMkLst>
          <pc:docMk/>
          <pc:sldMk cId="4115367939" sldId="259"/>
        </pc:sldMkLst>
      </pc:sldChg>
      <pc:sldChg chg="addSp modSp add replId">
        <pc:chgData name="Carmen Lopez" userId="S::c.lopez@olcc.lancs.sch.uk::e2d8f893-7195-49c3-a1e8-bb83f54454c2" providerId="AD" clId="Web-{00000000-0000-0000-0000-000000000000}" dt="2026-08-31T21:26:38.182" v="440" actId="20577"/>
        <pc:sldMkLst>
          <pc:docMk/>
          <pc:sldMk cId="3978142836" sldId="260"/>
        </pc:sldMkLst>
        <pc:spChg chg="add mod">
          <ac:chgData name="Carmen Lopez" userId="S::c.lopez@olcc.lancs.sch.uk::e2d8f893-7195-49c3-a1e8-bb83f54454c2" providerId="AD" clId="Web-{00000000-0000-0000-0000-000000000000}" dt="2026-08-31T21:24:40.256" v="360" actId="20577"/>
          <ac:spMkLst>
            <pc:docMk/>
            <pc:sldMk cId="3978142836" sldId="260"/>
            <ac:spMk id="15" creationId="{74DB7641-D52E-185D-576A-914775FBFE75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5:44.540" v="381" actId="20577"/>
          <ac:spMkLst>
            <pc:docMk/>
            <pc:sldMk cId="3978142836" sldId="260"/>
            <ac:spMk id="53" creationId="{CE5D780F-BB06-2F3C-42AC-EC5C7F90B5A9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5:51.509" v="390" actId="20577"/>
          <ac:spMkLst>
            <pc:docMk/>
            <pc:sldMk cId="3978142836" sldId="260"/>
            <ac:spMk id="54" creationId="{22462A97-0301-8C43-8DD8-6DF9F31712B3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6:06.978" v="406" actId="20577"/>
          <ac:spMkLst>
            <pc:docMk/>
            <pc:sldMk cId="3978142836" sldId="260"/>
            <ac:spMk id="55" creationId="{84BC9028-5A3B-9473-ED8D-CAE6299B6C39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6:17.400" v="419" actId="20577"/>
          <ac:spMkLst>
            <pc:docMk/>
            <pc:sldMk cId="3978142836" sldId="260"/>
            <ac:spMk id="56" creationId="{860688AD-1264-610C-0803-C76737892097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6:38.182" v="440" actId="20577"/>
          <ac:spMkLst>
            <pc:docMk/>
            <pc:sldMk cId="3978142836" sldId="260"/>
            <ac:spMk id="57" creationId="{2DFEBB9C-B37A-B45C-A4F1-795B5A462D37}"/>
          </ac:spMkLst>
        </pc:spChg>
      </pc:sldChg>
      <pc:sldChg chg="modSp add replId">
        <pc:chgData name="Carmen Lopez" userId="S::c.lopez@olcc.lancs.sch.uk::e2d8f893-7195-49c3-a1e8-bb83f54454c2" providerId="AD" clId="Web-{00000000-0000-0000-0000-000000000000}" dt="2026-08-31T21:29:25.161" v="521" actId="20577"/>
        <pc:sldMkLst>
          <pc:docMk/>
          <pc:sldMk cId="2265423639" sldId="261"/>
        </pc:sldMkLst>
        <pc:spChg chg="mod">
          <ac:chgData name="Carmen Lopez" userId="S::c.lopez@olcc.lancs.sch.uk::e2d8f893-7195-49c3-a1e8-bb83f54454c2" providerId="AD" clId="Web-{00000000-0000-0000-0000-000000000000}" dt="2026-08-31T21:26:56.026" v="449" actId="20577"/>
          <ac:spMkLst>
            <pc:docMk/>
            <pc:sldMk cId="2265423639" sldId="261"/>
            <ac:spMk id="2" creationId="{7D597AC1-65EE-B2D9-1D58-8BD36DC9EC6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8:07.487" v="480" actId="20577"/>
          <ac:spMkLst>
            <pc:docMk/>
            <pc:sldMk cId="2265423639" sldId="261"/>
            <ac:spMk id="53" creationId="{7CEE005B-51A0-81D7-A3B5-6A03409255B2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8:34.081" v="497" actId="20577"/>
          <ac:spMkLst>
            <pc:docMk/>
            <pc:sldMk cId="2265423639" sldId="261"/>
            <ac:spMk id="54" creationId="{28B9EBE0-C8F4-0255-4C89-9B35F1D8A11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8:45.769" v="504" actId="20577"/>
          <ac:spMkLst>
            <pc:docMk/>
            <pc:sldMk cId="2265423639" sldId="261"/>
            <ac:spMk id="55" creationId="{B46A5432-E655-BEE8-1631-70E8CFD05134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8:56.660" v="507" actId="20577"/>
          <ac:spMkLst>
            <pc:docMk/>
            <pc:sldMk cId="2265423639" sldId="261"/>
            <ac:spMk id="56" creationId="{FC3344F9-0D84-2990-27EB-63F3F15B2F5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9:25.161" v="521" actId="20577"/>
          <ac:spMkLst>
            <pc:docMk/>
            <pc:sldMk cId="2265423639" sldId="261"/>
            <ac:spMk id="57" creationId="{256DB80E-A876-8D35-310C-17022F1208B2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27:43.278" v="457" actId="20577"/>
          <ac:spMkLst>
            <pc:docMk/>
            <pc:sldMk cId="2265423639" sldId="261"/>
            <ac:spMk id="2049" creationId="{F7E3CC77-735D-8751-43FF-B79668D08049}"/>
          </ac:spMkLst>
        </pc:spChg>
      </pc:sldChg>
      <pc:sldChg chg="addSp modSp add replId">
        <pc:chgData name="Carmen Lopez" userId="S::c.lopez@olcc.lancs.sch.uk::e2d8f893-7195-49c3-a1e8-bb83f54454c2" providerId="AD" clId="Web-{00000000-0000-0000-0000-000000000000}" dt="2026-08-31T21:31:51.885" v="596"/>
        <pc:sldMkLst>
          <pc:docMk/>
          <pc:sldMk cId="907823059" sldId="262"/>
        </pc:sldMkLst>
        <pc:spChg chg="mod">
          <ac:chgData name="Carmen Lopez" userId="S::c.lopez@olcc.lancs.sch.uk::e2d8f893-7195-49c3-a1e8-bb83f54454c2" providerId="AD" clId="Web-{00000000-0000-0000-0000-000000000000}" dt="2026-08-31T21:29:34.396" v="523" actId="20577"/>
          <ac:spMkLst>
            <pc:docMk/>
            <pc:sldMk cId="907823059" sldId="262"/>
            <ac:spMk id="2" creationId="{07BCAB8A-6B94-D3AF-4B22-878E9E07BFDB}"/>
          </ac:spMkLst>
        </pc:spChg>
        <pc:spChg chg="add">
          <ac:chgData name="Carmen Lopez" userId="S::c.lopez@olcc.lancs.sch.uk::e2d8f893-7195-49c3-a1e8-bb83f54454c2" providerId="AD" clId="Web-{00000000-0000-0000-0000-000000000000}" dt="2026-08-31T21:31:51.885" v="596"/>
          <ac:spMkLst>
            <pc:docMk/>
            <pc:sldMk cId="907823059" sldId="262"/>
            <ac:spMk id="22" creationId="{9A8281F1-4E39-1F13-E69A-53D63D3C2A73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0:48.883" v="544" actId="20577"/>
          <ac:spMkLst>
            <pc:docMk/>
            <pc:sldMk cId="907823059" sldId="262"/>
            <ac:spMk id="53" creationId="{75D0FB04-8F56-A2C5-7911-5F4C82FE7892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1:33.509" v="565" actId="20577"/>
          <ac:spMkLst>
            <pc:docMk/>
            <pc:sldMk cId="907823059" sldId="262"/>
            <ac:spMk id="54" creationId="{C0A1C46E-A8C9-2340-AA3C-99BF590A0AE7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1:41.213" v="584" actId="20577"/>
          <ac:spMkLst>
            <pc:docMk/>
            <pc:sldMk cId="907823059" sldId="262"/>
            <ac:spMk id="56" creationId="{CE50FF3D-F1D8-F58E-6E06-0B0981426E41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1:47.900" v="595" actId="20577"/>
          <ac:spMkLst>
            <pc:docMk/>
            <pc:sldMk cId="907823059" sldId="262"/>
            <ac:spMk id="57" creationId="{9B50DDD4-C5DE-1B60-6361-7987F079A8B1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0:43.617" v="537" actId="20577"/>
          <ac:spMkLst>
            <pc:docMk/>
            <pc:sldMk cId="907823059" sldId="262"/>
            <ac:spMk id="2049" creationId="{60298A68-DDC6-539F-639C-A8B5BCC24889}"/>
          </ac:spMkLst>
        </pc:spChg>
      </pc:sldChg>
      <pc:sldChg chg="delSp modSp add del replId">
        <pc:chgData name="Carmen Lopez" userId="S::c.lopez@olcc.lancs.sch.uk::e2d8f893-7195-49c3-a1e8-bb83f54454c2" providerId="AD" clId="Web-{00000000-0000-0000-0000-000000000000}" dt="2026-08-31T22:04:36.653" v="1506"/>
        <pc:sldMkLst>
          <pc:docMk/>
          <pc:sldMk cId="339495266" sldId="263"/>
        </pc:sldMkLst>
        <pc:spChg chg="mod">
          <ac:chgData name="Carmen Lopez" userId="S::c.lopez@olcc.lancs.sch.uk::e2d8f893-7195-49c3-a1e8-bb83f54454c2" providerId="AD" clId="Web-{00000000-0000-0000-0000-000000000000}" dt="2026-08-31T21:56:38.887" v="1065" actId="20577"/>
          <ac:spMkLst>
            <pc:docMk/>
            <pc:sldMk cId="339495266" sldId="263"/>
            <ac:spMk id="2" creationId="{0D66E97C-31AF-CF20-0058-52829F1EF0D9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4:15.695" v="1000" actId="20577"/>
          <ac:spMkLst>
            <pc:docMk/>
            <pc:sldMk cId="339495266" sldId="263"/>
            <ac:spMk id="15" creationId="{DDF674DF-B81A-AAF7-A260-A56C7B91D77C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3:42.143" v="843" actId="20577"/>
          <ac:spMkLst>
            <pc:docMk/>
            <pc:sldMk cId="339495266" sldId="263"/>
            <ac:spMk id="16" creationId="{32A595E5-0C7E-1524-711F-703F784633B6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44:39.785" v="918"/>
          <ac:spMkLst>
            <pc:docMk/>
            <pc:sldMk cId="339495266" sldId="263"/>
            <ac:spMk id="22" creationId="{6CA19FE5-200F-D09C-4119-7F82A7CD6E0F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0:43.543" v="739" actId="1076"/>
          <ac:spMkLst>
            <pc:docMk/>
            <pc:sldMk cId="339495266" sldId="263"/>
            <ac:spMk id="52" creationId="{36D8215F-E3BC-9076-BF51-AA8429A18B85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5:14.838" v="1021" actId="20577"/>
          <ac:spMkLst>
            <pc:docMk/>
            <pc:sldMk cId="339495266" sldId="263"/>
            <ac:spMk id="53" creationId="{8746627F-6C5F-35B8-D33F-C03282B31D29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5:27.619" v="1028" actId="20577"/>
          <ac:spMkLst>
            <pc:docMk/>
            <pc:sldMk cId="339495266" sldId="263"/>
            <ac:spMk id="54" creationId="{76319BE8-7C1B-8251-9C8D-673BB577B5EA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5:42.589" v="1043" actId="20577"/>
          <ac:spMkLst>
            <pc:docMk/>
            <pc:sldMk cId="339495266" sldId="263"/>
            <ac:spMk id="55" creationId="{6D331162-AAD6-77F8-8007-356743FD4FA5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5:51.464" v="1055" actId="20577"/>
          <ac:spMkLst>
            <pc:docMk/>
            <pc:sldMk cId="339495266" sldId="263"/>
            <ac:spMk id="56" creationId="{D13A57DE-9E7D-D18C-D7F9-0BF86908C077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6:04.120" v="1064" actId="20577"/>
          <ac:spMkLst>
            <pc:docMk/>
            <pc:sldMk cId="339495266" sldId="263"/>
            <ac:spMk id="57" creationId="{2766B855-9F52-298E-1B65-96C8C05E5476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1:25.357" v="761" actId="20577"/>
          <ac:spMkLst>
            <pc:docMk/>
            <pc:sldMk cId="339495266" sldId="263"/>
            <ac:spMk id="58" creationId="{BF847686-CD54-124F-A2F9-CA0254F46FB6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4:24.660" v="912" actId="20577"/>
          <ac:spMkLst>
            <pc:docMk/>
            <pc:sldMk cId="339495266" sldId="263"/>
            <ac:spMk id="87" creationId="{84EE207B-D5D2-06C0-3866-E623BE7EF8FE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6:27.820" v="974" actId="1076"/>
          <ac:spMkLst>
            <pc:docMk/>
            <pc:sldMk cId="339495266" sldId="263"/>
            <ac:spMk id="88" creationId="{57911A78-A99C-7EE0-3D0F-0609C95CAF60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5:44.709" v="972" actId="20577"/>
          <ac:spMkLst>
            <pc:docMk/>
            <pc:sldMk cId="339495266" sldId="263"/>
            <ac:spMk id="89" creationId="{FA70F940-836D-5957-6EFB-E464E67245B9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4:48.149" v="1012" actId="20577"/>
          <ac:spMkLst>
            <pc:docMk/>
            <pc:sldMk cId="339495266" sldId="263"/>
            <ac:spMk id="2049" creationId="{65C9816A-B815-E099-AB41-F1AC55A4D19C}"/>
          </ac:spMkLst>
        </pc:spChg>
      </pc:sldChg>
      <pc:sldChg chg="delSp modSp add del replId">
        <pc:chgData name="Carmen Lopez" userId="S::c.lopez@olcc.lancs.sch.uk::e2d8f893-7195-49c3-a1e8-bb83f54454c2" providerId="AD" clId="Web-{00000000-0000-0000-0000-000000000000}" dt="2026-08-31T21:40:23.199" v="737"/>
        <pc:sldMkLst>
          <pc:docMk/>
          <pc:sldMk cId="1309807944" sldId="263"/>
        </pc:sldMkLst>
        <pc:spChg chg="mod">
          <ac:chgData name="Carmen Lopez" userId="S::c.lopez@olcc.lancs.sch.uk::e2d8f893-7195-49c3-a1e8-bb83f54454c2" providerId="AD" clId="Web-{00000000-0000-0000-0000-000000000000}" dt="2026-08-31T21:32:38.886" v="604" actId="20577"/>
          <ac:spMkLst>
            <pc:docMk/>
            <pc:sldMk cId="1309807944" sldId="263"/>
            <ac:spMk id="2" creationId="{4E692687-B2EE-E17D-B5FF-DEF726476155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40:14.651" v="736" actId="1076"/>
          <ac:spMkLst>
            <pc:docMk/>
            <pc:sldMk cId="1309807944" sldId="263"/>
            <ac:spMk id="13" creationId="{B32A5409-8030-4D4A-BD86-C7A4184289A0}"/>
          </ac:spMkLst>
        </pc:spChg>
        <pc:spChg chg="del">
          <ac:chgData name="Carmen Lopez" userId="S::c.lopez@olcc.lancs.sch.uk::e2d8f893-7195-49c3-a1e8-bb83f54454c2" providerId="AD" clId="Web-{00000000-0000-0000-0000-000000000000}" dt="2026-08-31T21:35:48.908" v="636"/>
          <ac:spMkLst>
            <pc:docMk/>
            <pc:sldMk cId="1309807944" sldId="263"/>
            <ac:spMk id="43" creationId="{B43B30F4-296C-8F43-317A-4BDDC1E167D7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38:00.100" v="705"/>
          <ac:spMkLst>
            <pc:docMk/>
            <pc:sldMk cId="1309807944" sldId="263"/>
            <ac:spMk id="52" creationId="{0384F87E-B9AB-5B4A-F79A-BE06AC645EB6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8:09.585" v="706" actId="1076"/>
          <ac:spMkLst>
            <pc:docMk/>
            <pc:sldMk cId="1309807944" sldId="263"/>
            <ac:spMk id="58" creationId="{83E4C38B-0D02-DE06-2E38-6387D4B87B1B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35:44.096" v="635" actId="20577"/>
          <ac:spMkLst>
            <pc:docMk/>
            <pc:sldMk cId="1309807944" sldId="263"/>
            <ac:spMk id="2049" creationId="{7C173614-59DA-7760-E83D-16A79347056E}"/>
          </ac:spMkLst>
        </pc:spChg>
      </pc:sldChg>
      <pc:sldChg chg="addSp delSp modSp add replId">
        <pc:chgData name="Carmen Lopez" userId="S::c.lopez@olcc.lancs.sch.uk::e2d8f893-7195-49c3-a1e8-bb83f54454c2" providerId="AD" clId="Web-{00000000-0000-0000-0000-000000000000}" dt="2026-08-31T22:11:40.917" v="1750" actId="20577"/>
        <pc:sldMkLst>
          <pc:docMk/>
          <pc:sldMk cId="1674199526" sldId="264"/>
        </pc:sldMkLst>
        <pc:spChg chg="mod">
          <ac:chgData name="Carmen Lopez" userId="S::c.lopez@olcc.lancs.sch.uk::e2d8f893-7195-49c3-a1e8-bb83f54454c2" providerId="AD" clId="Web-{00000000-0000-0000-0000-000000000000}" dt="2026-08-31T22:03:29.979" v="1451" actId="20577"/>
          <ac:spMkLst>
            <pc:docMk/>
            <pc:sldMk cId="1674199526" sldId="264"/>
            <ac:spMk id="2" creationId="{ABAD11B8-9A9F-73C7-266F-9D0615DE455C}"/>
          </ac:spMkLst>
        </pc:spChg>
        <pc:spChg chg="mod">
          <ac:chgData name="Carmen Lopez" userId="S::c.lopez@olcc.lancs.sch.uk::e2d8f893-7195-49c3-a1e8-bb83f54454c2" providerId="AD" clId="Web-{00000000-0000-0000-0000-000000000000}" dt="2026-08-31T21:59:49.425" v="1238" actId="20577"/>
          <ac:spMkLst>
            <pc:docMk/>
            <pc:sldMk cId="1674199526" sldId="264"/>
            <ac:spMk id="13" creationId="{AEB25E26-05A1-77D1-8A37-5C4314EDBBD7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1:38.428" v="1335" actId="1076"/>
          <ac:spMkLst>
            <pc:docMk/>
            <pc:sldMk cId="1674199526" sldId="264"/>
            <ac:spMk id="14" creationId="{6097812C-20A1-DAA1-48EB-1B6704BC8235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0:40.306" v="1740" actId="20577"/>
          <ac:spMkLst>
            <pc:docMk/>
            <pc:sldMk cId="1674199526" sldId="264"/>
            <ac:spMk id="15" creationId="{0B664335-E623-C7E4-C86C-7CBC8B5E66D5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7:38.862" v="1623" actId="1076"/>
          <ac:spMkLst>
            <pc:docMk/>
            <pc:sldMk cId="1674199526" sldId="264"/>
            <ac:spMk id="16" creationId="{DFCBECC9-A134-01A4-A19A-BDAF70E44FAD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2:35.493" v="1391" actId="1076"/>
          <ac:spMkLst>
            <pc:docMk/>
            <pc:sldMk cId="1674199526" sldId="264"/>
            <ac:spMk id="18" creationId="{AB5D773E-E78D-DA65-A44E-28B5D9EEEB27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3:03.713" v="1450" actId="1076"/>
          <ac:spMkLst>
            <pc:docMk/>
            <pc:sldMk cId="1674199526" sldId="264"/>
            <ac:spMk id="19" creationId="{3EAFD2B4-7A36-1D71-152C-6748D10F64B4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6:10.609" v="1619" actId="20577"/>
          <ac:spMkLst>
            <pc:docMk/>
            <pc:sldMk cId="1674199526" sldId="264"/>
            <ac:spMk id="20" creationId="{844AA99B-8E0D-E0F4-4355-E23FA19008F3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6:02.859" v="1617" actId="1076"/>
          <ac:spMkLst>
            <pc:docMk/>
            <pc:sldMk cId="1674199526" sldId="264"/>
            <ac:spMk id="24" creationId="{5431ABD1-56FA-3A55-4557-A6AE275CBC85}"/>
          </ac:spMkLst>
        </pc:spChg>
        <pc:spChg chg="add del mod">
          <ac:chgData name="Carmen Lopez" userId="S::c.lopez@olcc.lancs.sch.uk::e2d8f893-7195-49c3-a1e8-bb83f54454c2" providerId="AD" clId="Web-{00000000-0000-0000-0000-000000000000}" dt="2026-08-31T22:09:07.990" v="1677" actId="1076"/>
          <ac:spMkLst>
            <pc:docMk/>
            <pc:sldMk cId="1674199526" sldId="264"/>
            <ac:spMk id="25" creationId="{B79F9CC7-AC92-2CAD-C11C-2868BE4A852D}"/>
          </ac:spMkLst>
        </pc:spChg>
        <pc:spChg chg="add del mod">
          <ac:chgData name="Carmen Lopez" userId="S::c.lopez@olcc.lancs.sch.uk::e2d8f893-7195-49c3-a1e8-bb83f54454c2" providerId="AD" clId="Web-{00000000-0000-0000-0000-000000000000}" dt="2026-08-31T22:09:37.210" v="1717" actId="20577"/>
          <ac:spMkLst>
            <pc:docMk/>
            <pc:sldMk cId="1674199526" sldId="264"/>
            <ac:spMk id="36" creationId="{CFB6A65E-D19D-A250-3818-F13F9D79423F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0:56.166" v="1742"/>
          <ac:spMkLst>
            <pc:docMk/>
            <pc:sldMk cId="1674199526" sldId="264"/>
            <ac:spMk id="38" creationId="{BDB6DC4F-9630-31D9-66BA-EA889C9A18C2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0:50.290" v="1741"/>
          <ac:spMkLst>
            <pc:docMk/>
            <pc:sldMk cId="1674199526" sldId="264"/>
            <ac:spMk id="39" creationId="{634F761E-CF6E-B075-6019-E0A0755C114B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1:03.603" v="1744"/>
          <ac:spMkLst>
            <pc:docMk/>
            <pc:sldMk cId="1674199526" sldId="264"/>
            <ac:spMk id="40" creationId="{5D1790C2-392A-D178-73CA-5DF86A4A8D3E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0:45.786" v="1306" actId="20577"/>
          <ac:spMkLst>
            <pc:docMk/>
            <pc:sldMk cId="1674199526" sldId="264"/>
            <ac:spMk id="43" creationId="{09E764B5-2356-2AD0-8B50-520F51C6D2D0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1:01.431" v="1743"/>
          <ac:spMkLst>
            <pc:docMk/>
            <pc:sldMk cId="1674199526" sldId="264"/>
            <ac:spMk id="44" creationId="{12A47064-F7EB-425C-A77A-5DE047714177}"/>
          </ac:spMkLst>
        </pc:spChg>
        <pc:spChg chg="add del">
          <ac:chgData name="Carmen Lopez" userId="S::c.lopez@olcc.lancs.sch.uk::e2d8f893-7195-49c3-a1e8-bb83f54454c2" providerId="AD" clId="Web-{00000000-0000-0000-0000-000000000000}" dt="2026-08-31T22:08:37.302" v="1651"/>
          <ac:spMkLst>
            <pc:docMk/>
            <pc:sldMk cId="1674199526" sldId="264"/>
            <ac:spMk id="45" creationId="{08AF80D2-5447-A2E9-F7FF-FE1D36781B1C}"/>
          </ac:spMkLst>
        </pc:spChg>
        <pc:spChg chg="add del">
          <ac:chgData name="Carmen Lopez" userId="S::c.lopez@olcc.lancs.sch.uk::e2d8f893-7195-49c3-a1e8-bb83f54454c2" providerId="AD" clId="Web-{00000000-0000-0000-0000-000000000000}" dt="2026-08-31T22:08:36.583" v="1650"/>
          <ac:spMkLst>
            <pc:docMk/>
            <pc:sldMk cId="1674199526" sldId="264"/>
            <ac:spMk id="46" creationId="{C91CD5DD-445D-7797-050F-DB7867E2C2CA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1:02.490" v="1310" actId="20577"/>
          <ac:spMkLst>
            <pc:docMk/>
            <pc:sldMk cId="1674199526" sldId="264"/>
            <ac:spMk id="52" creationId="{D903F539-2B23-037E-C8AF-A12AEFA03543}"/>
          </ac:spMkLst>
        </pc:spChg>
        <pc:spChg chg="del mod">
          <ac:chgData name="Carmen Lopez" userId="S::c.lopez@olcc.lancs.sch.uk::e2d8f893-7195-49c3-a1e8-bb83f54454c2" providerId="AD" clId="Web-{00000000-0000-0000-0000-000000000000}" dt="2026-08-31T21:58:21.141" v="1088"/>
          <ac:spMkLst>
            <pc:docMk/>
            <pc:sldMk cId="1674199526" sldId="264"/>
            <ac:spMk id="53" creationId="{C8032AE4-2872-83EE-41EA-FB2AAF89A89F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4:00.777" v="1486" actId="20577"/>
          <ac:spMkLst>
            <pc:docMk/>
            <pc:sldMk cId="1674199526" sldId="264"/>
            <ac:spMk id="54" creationId="{5A4F3B7A-80FB-1875-7E48-DC1507ED3042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4:18.184" v="1494" actId="20577"/>
          <ac:spMkLst>
            <pc:docMk/>
            <pc:sldMk cId="1674199526" sldId="264"/>
            <ac:spMk id="55" creationId="{EF0EFAC9-2F99-B91D-6026-3E7207934DEA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4:22.137" v="1496" actId="20577"/>
          <ac:spMkLst>
            <pc:docMk/>
            <pc:sldMk cId="1674199526" sldId="264"/>
            <ac:spMk id="56" creationId="{B26FB557-A529-7E74-5ED6-700008B2F5C1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4:28.403" v="1505" actId="20577"/>
          <ac:spMkLst>
            <pc:docMk/>
            <pc:sldMk cId="1674199526" sldId="264"/>
            <ac:spMk id="57" creationId="{14F7195C-9DAF-87C1-C436-CBD57F77F531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06:38.001" v="1621" actId="1076"/>
          <ac:spMkLst>
            <pc:docMk/>
            <pc:sldMk cId="1674199526" sldId="264"/>
            <ac:spMk id="88" creationId="{42829222-6F7E-60C3-7D10-4E54D2825890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1:40.917" v="1750" actId="20577"/>
          <ac:spMkLst>
            <pc:docMk/>
            <pc:sldMk cId="1674199526" sldId="264"/>
            <ac:spMk id="2049" creationId="{DFC154F5-CC02-0F06-E1F3-792178BC7D4C}"/>
          </ac:spMkLst>
        </pc:spChg>
      </pc:sldChg>
      <pc:sldChg chg="delSp modSp add replId">
        <pc:chgData name="Carmen Lopez" userId="S::c.lopez@olcc.lancs.sch.uk::e2d8f893-7195-49c3-a1e8-bb83f54454c2" providerId="AD" clId="Web-{00000000-0000-0000-0000-000000000000}" dt="2026-08-31T22:14:42.314" v="1803"/>
        <pc:sldMkLst>
          <pc:docMk/>
          <pc:sldMk cId="4158579562" sldId="265"/>
        </pc:sldMkLst>
        <pc:spChg chg="mod">
          <ac:chgData name="Carmen Lopez" userId="S::c.lopez@olcc.lancs.sch.uk::e2d8f893-7195-49c3-a1e8-bb83f54454c2" providerId="AD" clId="Web-{00000000-0000-0000-0000-000000000000}" dt="2026-08-31T22:11:14.885" v="1746" actId="20577"/>
          <ac:spMkLst>
            <pc:docMk/>
            <pc:sldMk cId="4158579562" sldId="265"/>
            <ac:spMk id="2" creationId="{A8007A75-41B6-1F8E-C34E-DAADFDFF0552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39.251" v="1802"/>
          <ac:spMkLst>
            <pc:docMk/>
            <pc:sldMk cId="4158579562" sldId="265"/>
            <ac:spMk id="15" creationId="{B184CFB5-DADB-4E04-D590-8C05EB44F9AA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2:48.185" v="1773" actId="1076"/>
          <ac:spMkLst>
            <pc:docMk/>
            <pc:sldMk cId="4158579562" sldId="265"/>
            <ac:spMk id="16" creationId="{3122FB19-4DFF-E783-7468-44721C9CD423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01.500" v="1792"/>
          <ac:spMkLst>
            <pc:docMk/>
            <pc:sldMk cId="4158579562" sldId="265"/>
            <ac:spMk id="20" creationId="{6FF9522F-86FA-C562-A5CC-55CDCFEBA31A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10.235" v="1794"/>
          <ac:spMkLst>
            <pc:docMk/>
            <pc:sldMk cId="4158579562" sldId="265"/>
            <ac:spMk id="24" creationId="{2D5DC975-D959-A198-57BB-1F94A8D3FFE4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28.829" v="1799"/>
          <ac:spMkLst>
            <pc:docMk/>
            <pc:sldMk cId="4158579562" sldId="265"/>
            <ac:spMk id="25" creationId="{0EFEE364-6F16-92C4-99E4-2E54EC56B7AF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33.313" v="1800"/>
          <ac:spMkLst>
            <pc:docMk/>
            <pc:sldMk cId="4158579562" sldId="265"/>
            <ac:spMk id="36" creationId="{DEAC08E3-75E4-2E4D-96DF-92FE0EE81A37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24.313" v="1797"/>
          <ac:spMkLst>
            <pc:docMk/>
            <pc:sldMk cId="4158579562" sldId="265"/>
            <ac:spMk id="45" creationId="{12946C7B-A0A2-B62B-2CAA-C9FF6BADFA59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26.188" v="1798"/>
          <ac:spMkLst>
            <pc:docMk/>
            <pc:sldMk cId="4158579562" sldId="265"/>
            <ac:spMk id="46" creationId="{F12E7D9C-46E6-8959-11B0-197B5E675C9E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2:02.293" v="1770" actId="20577"/>
          <ac:spMkLst>
            <pc:docMk/>
            <pc:sldMk cId="4158579562" sldId="265"/>
            <ac:spMk id="54" creationId="{01A6D0BA-63E0-8334-A0C7-EFD9119F8025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13.453" v="1795"/>
          <ac:spMkLst>
            <pc:docMk/>
            <pc:sldMk cId="4158579562" sldId="265"/>
            <ac:spMk id="61" creationId="{471F489A-0824-93EB-C1FD-149A811FB7FD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3:57.140" v="1791"/>
          <ac:spMkLst>
            <pc:docMk/>
            <pc:sldMk cId="4158579562" sldId="265"/>
            <ac:spMk id="62" creationId="{727C39BF-F62A-F479-4427-48BE3549C6AB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05.594" v="1793"/>
          <ac:spMkLst>
            <pc:docMk/>
            <pc:sldMk cId="4158579562" sldId="265"/>
            <ac:spMk id="72" creationId="{E12A784B-A408-2F41-ABCF-D76CBBBE05B9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35.501" v="1801"/>
          <ac:spMkLst>
            <pc:docMk/>
            <pc:sldMk cId="4158579562" sldId="265"/>
            <ac:spMk id="81" creationId="{0359FEE2-CB88-6D50-2253-C24A7C94777E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42.314" v="1803"/>
          <ac:spMkLst>
            <pc:docMk/>
            <pc:sldMk cId="4158579562" sldId="265"/>
            <ac:spMk id="82" creationId="{1F59B6CD-D450-AFBC-6DCF-194039195629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3:33.577" v="1790" actId="20577"/>
          <ac:spMkLst>
            <pc:docMk/>
            <pc:sldMk cId="4158579562" sldId="265"/>
            <ac:spMk id="87" creationId="{5E34513D-D080-0B9C-F0F2-FBD24BBBEB27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2:29.513" v="1771"/>
          <ac:spMkLst>
            <pc:docMk/>
            <pc:sldMk cId="4158579562" sldId="265"/>
            <ac:spMk id="88" creationId="{E0B482CC-26D9-C129-2D4D-3A48E7E64865}"/>
          </ac:spMkLst>
        </pc:spChg>
        <pc:spChg chg="del">
          <ac:chgData name="Carmen Lopez" userId="S::c.lopez@olcc.lancs.sch.uk::e2d8f893-7195-49c3-a1e8-bb83f54454c2" providerId="AD" clId="Web-{00000000-0000-0000-0000-000000000000}" dt="2026-08-31T22:14:16.672" v="1796"/>
          <ac:spMkLst>
            <pc:docMk/>
            <pc:sldMk cId="4158579562" sldId="265"/>
            <ac:spMk id="89" creationId="{EEEF4CFA-E27C-D6FC-35A3-071BE7B87BC1}"/>
          </ac:spMkLst>
        </pc:spChg>
        <pc:spChg chg="mod">
          <ac:chgData name="Carmen Lopez" userId="S::c.lopez@olcc.lancs.sch.uk::e2d8f893-7195-49c3-a1e8-bb83f54454c2" providerId="AD" clId="Web-{00000000-0000-0000-0000-000000000000}" dt="2026-08-31T22:11:53.886" v="1765" actId="20577"/>
          <ac:spMkLst>
            <pc:docMk/>
            <pc:sldMk cId="4158579562" sldId="265"/>
            <ac:spMk id="2049" creationId="{194717E2-3020-C734-5404-01E254DA5ED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594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270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880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03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19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8113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0916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518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842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23BC8-42AC-4C6A-B115-C4C86C55CA82}" type="datetimeFigureOut">
              <a:rPr lang="en-GB" smtClean="0"/>
              <a:t>31/08/2026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392DFD-CD35-4BE8-B21B-C01F5CFE4D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53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B4F576-A137-9C29-8770-2A8D4B6F44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57CA2-24B1-7F2F-A561-F8863635C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 dirty="0"/>
              <a:t>Year 7 – </a:t>
            </a:r>
            <a:r>
              <a:rPr lang="en-US"/>
              <a:t>Spanish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2EC2890E-FFB6-77A9-460B-C51B91625152}"/>
              </a:ext>
            </a:extLst>
          </p:cNvPr>
          <p:cNvGraphicFramePr>
            <a:graphicFrameLocks noGrp="1"/>
          </p:cNvGraphicFramePr>
          <p:nvPr/>
        </p:nvGraphicFramePr>
        <p:xfrm>
          <a:off x="1162837" y="1889245"/>
          <a:ext cx="9392869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80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523566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2199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77749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218463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AE713A2-B32C-133F-4457-3F9B45BCF6DB}"/>
              </a:ext>
            </a:extLst>
          </p:cNvPr>
          <p:cNvSpPr/>
          <p:nvPr/>
        </p:nvSpPr>
        <p:spPr>
          <a:xfrm>
            <a:off x="1213423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22E6BD3-BF3D-17EB-F110-A6C60CC513D4}"/>
              </a:ext>
            </a:extLst>
          </p:cNvPr>
          <p:cNvSpPr/>
          <p:nvPr/>
        </p:nvSpPr>
        <p:spPr>
          <a:xfrm>
            <a:off x="1448431" y="249221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0DC96B-30BA-49D3-F53E-995B206C07C0}"/>
              </a:ext>
            </a:extLst>
          </p:cNvPr>
          <p:cNvSpPr txBox="1"/>
          <p:nvPr/>
        </p:nvSpPr>
        <p:spPr>
          <a:xfrm>
            <a:off x="2251273" y="1675224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F96C2D-2ACB-7474-0166-8C4ACD5F6DC7}"/>
              </a:ext>
            </a:extLst>
          </p:cNvPr>
          <p:cNvSpPr txBox="1"/>
          <p:nvPr/>
        </p:nvSpPr>
        <p:spPr>
          <a:xfrm>
            <a:off x="3440379" y="166426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AAB412-5178-8144-C989-A58268B7EFA1}"/>
              </a:ext>
            </a:extLst>
          </p:cNvPr>
          <p:cNvSpPr txBox="1"/>
          <p:nvPr/>
        </p:nvSpPr>
        <p:spPr>
          <a:xfrm>
            <a:off x="4944298" y="168979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EFBE60E-110D-91C6-397D-E7E254FB776C}"/>
              </a:ext>
            </a:extLst>
          </p:cNvPr>
          <p:cNvSpPr txBox="1"/>
          <p:nvPr/>
        </p:nvSpPr>
        <p:spPr>
          <a:xfrm>
            <a:off x="6323418" y="1689796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060073-5DA4-38E1-FFDC-312E936ACC3F}"/>
              </a:ext>
            </a:extLst>
          </p:cNvPr>
          <p:cNvSpPr txBox="1"/>
          <p:nvPr/>
        </p:nvSpPr>
        <p:spPr>
          <a:xfrm>
            <a:off x="8050334" y="1664266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7A7EC169-CB3F-A0D6-8B97-855EF2A4C4D5}"/>
              </a:ext>
            </a:extLst>
          </p:cNvPr>
          <p:cNvSpPr/>
          <p:nvPr/>
        </p:nvSpPr>
        <p:spPr>
          <a:xfrm>
            <a:off x="3344979" y="2421107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B013941-34CF-0209-40CE-AA9BDB128E4B}"/>
              </a:ext>
            </a:extLst>
          </p:cNvPr>
          <p:cNvSpPr/>
          <p:nvPr/>
        </p:nvSpPr>
        <p:spPr>
          <a:xfrm>
            <a:off x="4850974" y="2430570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7814CDBD-38FC-5571-4075-5FD5032B707B}"/>
              </a:ext>
            </a:extLst>
          </p:cNvPr>
          <p:cNvSpPr/>
          <p:nvPr/>
        </p:nvSpPr>
        <p:spPr>
          <a:xfrm>
            <a:off x="3803734" y="240237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8857934-693E-2803-B904-8C12F308FA50}"/>
              </a:ext>
            </a:extLst>
          </p:cNvPr>
          <p:cNvSpPr/>
          <p:nvPr/>
        </p:nvSpPr>
        <p:spPr>
          <a:xfrm>
            <a:off x="4054911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456BFB06-9AE8-7EC5-677F-47811553ECC0}"/>
              </a:ext>
            </a:extLst>
          </p:cNvPr>
          <p:cNvSpPr/>
          <p:nvPr/>
        </p:nvSpPr>
        <p:spPr>
          <a:xfrm>
            <a:off x="8983794" y="241081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89ABE097-EF64-8E24-A920-E069B1231A1E}"/>
              </a:ext>
            </a:extLst>
          </p:cNvPr>
          <p:cNvSpPr/>
          <p:nvPr/>
        </p:nvSpPr>
        <p:spPr>
          <a:xfrm>
            <a:off x="9237808" y="240882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0D164532-41F2-3439-EBBE-B530AEA4A8A6}"/>
              </a:ext>
            </a:extLst>
          </p:cNvPr>
          <p:cNvSpPr/>
          <p:nvPr/>
        </p:nvSpPr>
        <p:spPr>
          <a:xfrm>
            <a:off x="2784914" y="240270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52B7C54C-341A-3416-1EC4-263DE4E2AF1D}"/>
              </a:ext>
            </a:extLst>
          </p:cNvPr>
          <p:cNvSpPr/>
          <p:nvPr/>
        </p:nvSpPr>
        <p:spPr>
          <a:xfrm>
            <a:off x="2561578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8B0E78E7-5290-495B-1D55-74F740ED15B2}"/>
              </a:ext>
            </a:extLst>
          </p:cNvPr>
          <p:cNvSpPr/>
          <p:nvPr/>
        </p:nvSpPr>
        <p:spPr>
          <a:xfrm>
            <a:off x="6668948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F3AFF586-143F-4B0C-5549-6D691A8979E4}"/>
              </a:ext>
            </a:extLst>
          </p:cNvPr>
          <p:cNvSpPr/>
          <p:nvPr/>
        </p:nvSpPr>
        <p:spPr>
          <a:xfrm>
            <a:off x="6947823" y="241093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C5EB893B-7096-0FBB-629C-D29C3BDEE750}"/>
              </a:ext>
            </a:extLst>
          </p:cNvPr>
          <p:cNvSpPr txBox="1"/>
          <p:nvPr/>
        </p:nvSpPr>
        <p:spPr>
          <a:xfrm>
            <a:off x="878468" y="162641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F841AFF9-984E-6C48-8C50-DE9E0D543EAC}"/>
              </a:ext>
            </a:extLst>
          </p:cNvPr>
          <p:cNvSpPr txBox="1"/>
          <p:nvPr/>
        </p:nvSpPr>
        <p:spPr>
          <a:xfrm>
            <a:off x="1286018" y="1149063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Greetings 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 algn="ctr"/>
            <a:r>
              <a:rPr lang="en-US" sz="1200">
                <a:ea typeface="Calibri"/>
                <a:cs typeface="Calibri"/>
              </a:rPr>
              <a:t>Age </a:t>
            </a:r>
            <a:endParaRPr lang="en-US" sz="1200" dirty="0">
              <a:ea typeface="Calibri"/>
              <a:cs typeface="Calibri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E5D780F-BB06-2F3C-42AC-EC5C7F90B5A9}"/>
              </a:ext>
            </a:extLst>
          </p:cNvPr>
          <p:cNvSpPr txBox="1"/>
          <p:nvPr/>
        </p:nvSpPr>
        <p:spPr>
          <a:xfrm>
            <a:off x="2624650" y="1188412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Personal </a:t>
            </a:r>
            <a:r>
              <a:rPr lang="en-US" sz="1200"/>
              <a:t>information </a:t>
            </a:r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2462A97-0301-8C43-8DD8-6DF9F31712B3}"/>
              </a:ext>
            </a:extLst>
          </p:cNvPr>
          <p:cNvSpPr txBox="1"/>
          <p:nvPr/>
        </p:nvSpPr>
        <p:spPr>
          <a:xfrm>
            <a:off x="3895715" y="1160748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Pets and family </a:t>
            </a:r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84BC9028-5A3B-9473-ED8D-CAE6299B6C39}"/>
              </a:ext>
            </a:extLst>
          </p:cNvPr>
          <p:cNvSpPr txBox="1"/>
          <p:nvPr/>
        </p:nvSpPr>
        <p:spPr>
          <a:xfrm>
            <a:off x="5391605" y="113091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Appearance </a:t>
            </a:r>
            <a:endParaRPr lang="en-US" sz="1200">
              <a:ea typeface="Calibri"/>
              <a:cs typeface="Calibri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60688AD-1264-610C-0803-C76737892097}"/>
              </a:ext>
            </a:extLst>
          </p:cNvPr>
          <p:cNvSpPr txBox="1"/>
          <p:nvPr/>
        </p:nvSpPr>
        <p:spPr>
          <a:xfrm>
            <a:off x="6887495" y="1128406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Personality </a:t>
            </a:r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DFEBB9C-B37A-B45C-A4F1-795B5A462D37}"/>
              </a:ext>
            </a:extLst>
          </p:cNvPr>
          <p:cNvSpPr txBox="1"/>
          <p:nvPr/>
        </p:nvSpPr>
        <p:spPr>
          <a:xfrm>
            <a:off x="8930320" y="1202601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Subjects and opinions </a:t>
            </a: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FFB42E4-E8D9-3092-5E48-261D2232FB23}"/>
              </a:ext>
            </a:extLst>
          </p:cNvPr>
          <p:cNvSpPr txBox="1"/>
          <p:nvPr/>
        </p:nvSpPr>
        <p:spPr>
          <a:xfrm>
            <a:off x="1134805" y="27358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EF98178-E5ED-AF37-939C-48437C5EF24B}"/>
              </a:ext>
            </a:extLst>
          </p:cNvPr>
          <p:cNvSpPr txBox="1"/>
          <p:nvPr/>
        </p:nvSpPr>
        <p:spPr>
          <a:xfrm>
            <a:off x="1337247" y="2720457"/>
            <a:ext cx="338554" cy="314228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Vocabular  test </a:t>
            </a:r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E48716E-A0C8-1A98-94B9-4BBF038D9597}"/>
              </a:ext>
            </a:extLst>
          </p:cNvPr>
          <p:cNvSpPr txBox="1"/>
          <p:nvPr/>
        </p:nvSpPr>
        <p:spPr>
          <a:xfrm>
            <a:off x="2053443" y="280032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88ECA79A-2C9C-A1B8-8832-F706FB17FC27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D1EF2360-2719-9236-07A7-EB01780EE6DC}"/>
              </a:ext>
            </a:extLst>
          </p:cNvPr>
          <p:cNvSpPr/>
          <p:nvPr/>
        </p:nvSpPr>
        <p:spPr>
          <a:xfrm>
            <a:off x="5639017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C15B8BC2-42EB-05E9-A847-4B067D0E7D29}"/>
              </a:ext>
            </a:extLst>
          </p:cNvPr>
          <p:cNvSpPr/>
          <p:nvPr/>
        </p:nvSpPr>
        <p:spPr>
          <a:xfrm>
            <a:off x="2217219" y="2421106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FE7D1E-8683-E681-515C-C4E8B62044FE}"/>
              </a:ext>
            </a:extLst>
          </p:cNvPr>
          <p:cNvSpPr txBox="1"/>
          <p:nvPr/>
        </p:nvSpPr>
        <p:spPr>
          <a:xfrm>
            <a:off x="2455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F0B586-ED2B-95FA-62D0-BE1A15D1C88A}"/>
              </a:ext>
            </a:extLst>
          </p:cNvPr>
          <p:cNvSpPr txBox="1"/>
          <p:nvPr/>
        </p:nvSpPr>
        <p:spPr>
          <a:xfrm>
            <a:off x="2709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3F3417E-A543-AB07-A78F-C666491B5753}"/>
              </a:ext>
            </a:extLst>
          </p:cNvPr>
          <p:cNvSpPr txBox="1"/>
          <p:nvPr/>
        </p:nvSpPr>
        <p:spPr>
          <a:xfrm>
            <a:off x="3339525" y="2400593"/>
            <a:ext cx="338554" cy="194199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and writing  test 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605779-14E3-CEA6-29BD-EB7DF186E198}"/>
              </a:ext>
            </a:extLst>
          </p:cNvPr>
          <p:cNvSpPr txBox="1"/>
          <p:nvPr/>
        </p:nvSpPr>
        <p:spPr>
          <a:xfrm>
            <a:off x="37256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AF07B76-062A-C3FD-0D7D-86A822EE66D3}"/>
              </a:ext>
            </a:extLst>
          </p:cNvPr>
          <p:cNvSpPr txBox="1"/>
          <p:nvPr/>
        </p:nvSpPr>
        <p:spPr>
          <a:xfrm>
            <a:off x="401008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801F93C-6D36-E28C-C11C-541D5A9B2B2F}"/>
              </a:ext>
            </a:extLst>
          </p:cNvPr>
          <p:cNvSpPr txBox="1"/>
          <p:nvPr/>
        </p:nvSpPr>
        <p:spPr>
          <a:xfrm>
            <a:off x="523944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CF6A3B8-BBF2-1E2B-CB32-A3FDED183563}"/>
              </a:ext>
            </a:extLst>
          </p:cNvPr>
          <p:cNvSpPr txBox="1"/>
          <p:nvPr/>
        </p:nvSpPr>
        <p:spPr>
          <a:xfrm>
            <a:off x="556456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21B851-B283-1724-2B76-AF051AA69A37}"/>
              </a:ext>
            </a:extLst>
          </p:cNvPr>
          <p:cNvSpPr txBox="1"/>
          <p:nvPr/>
        </p:nvSpPr>
        <p:spPr>
          <a:xfrm>
            <a:off x="659072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4819B069-E8E3-8964-D2BB-5BF28156CBAA}"/>
              </a:ext>
            </a:extLst>
          </p:cNvPr>
          <p:cNvSpPr txBox="1"/>
          <p:nvPr/>
        </p:nvSpPr>
        <p:spPr>
          <a:xfrm>
            <a:off x="685488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8802E22-58D7-7200-6AD0-27B301124BCC}"/>
              </a:ext>
            </a:extLst>
          </p:cNvPr>
          <p:cNvSpPr txBox="1"/>
          <p:nvPr/>
        </p:nvSpPr>
        <p:spPr>
          <a:xfrm>
            <a:off x="8907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839C20E-11BD-66F6-A47E-66F2E0562E27}"/>
              </a:ext>
            </a:extLst>
          </p:cNvPr>
          <p:cNvSpPr txBox="1"/>
          <p:nvPr/>
        </p:nvSpPr>
        <p:spPr>
          <a:xfrm>
            <a:off x="9161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61" name="Rounded Rectangle 16">
            <a:extLst>
              <a:ext uri="{FF2B5EF4-FFF2-40B4-BE49-F238E27FC236}">
                <a16:creationId xmlns:a16="http://schemas.microsoft.com/office/drawing/2014/main" id="{C62A3382-5E20-9E7C-F40F-8EAEEE9441B0}"/>
              </a:ext>
            </a:extLst>
          </p:cNvPr>
          <p:cNvSpPr/>
          <p:nvPr/>
        </p:nvSpPr>
        <p:spPr>
          <a:xfrm>
            <a:off x="5968573" y="2349289"/>
            <a:ext cx="437963" cy="36654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1" name="Rounded Rectangle 16">
            <a:extLst>
              <a:ext uri="{FF2B5EF4-FFF2-40B4-BE49-F238E27FC236}">
                <a16:creationId xmlns:a16="http://schemas.microsoft.com/office/drawing/2014/main" id="{1B4379F2-3E7D-EF41-F66D-7F07D1C3DBAB}"/>
              </a:ext>
            </a:extLst>
          </p:cNvPr>
          <p:cNvSpPr/>
          <p:nvPr/>
        </p:nvSpPr>
        <p:spPr>
          <a:xfrm>
            <a:off x="7584013" y="241024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16">
            <a:extLst>
              <a:ext uri="{FF2B5EF4-FFF2-40B4-BE49-F238E27FC236}">
                <a16:creationId xmlns:a16="http://schemas.microsoft.com/office/drawing/2014/main" id="{105E827E-DC20-D1BF-2156-42F343F6856F}"/>
              </a:ext>
            </a:extLst>
          </p:cNvPr>
          <p:cNvSpPr/>
          <p:nvPr/>
        </p:nvSpPr>
        <p:spPr>
          <a:xfrm>
            <a:off x="9859853" y="240008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2AFD6C06-F052-31A1-89CF-902AF0D40998}"/>
              </a:ext>
            </a:extLst>
          </p:cNvPr>
          <p:cNvSpPr txBox="1"/>
          <p:nvPr/>
        </p:nvSpPr>
        <p:spPr>
          <a:xfrm>
            <a:off x="477632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C8945DE2-11D8-10DF-A387-3CB16EDBBEC9}"/>
              </a:ext>
            </a:extLst>
          </p:cNvPr>
          <p:cNvSpPr txBox="1"/>
          <p:nvPr/>
        </p:nvSpPr>
        <p:spPr>
          <a:xfrm>
            <a:off x="978520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DB8AF50-9147-2110-E5EC-A7A2F55921B1}"/>
              </a:ext>
            </a:extLst>
          </p:cNvPr>
          <p:cNvSpPr txBox="1"/>
          <p:nvPr/>
        </p:nvSpPr>
        <p:spPr>
          <a:xfrm>
            <a:off x="6076802" y="20180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 dirty="0"/>
              <a:t>Listening and </a:t>
            </a:r>
            <a:r>
              <a:rPr lang="en-US" sz="1000"/>
              <a:t>writing</a:t>
            </a:r>
            <a:r>
              <a:rPr lang="en-US" sz="1000" dirty="0"/>
              <a:t>   </a:t>
            </a: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4DB7641-D52E-185D-576A-914775FBFE75}"/>
              </a:ext>
            </a:extLst>
          </p:cNvPr>
          <p:cNvSpPr txBox="1"/>
          <p:nvPr/>
        </p:nvSpPr>
        <p:spPr>
          <a:xfrm>
            <a:off x="7509361" y="245488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Whole school assessment    </a:t>
            </a:r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3978142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F1641-A1B1-E8E1-A217-45479E1C2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597AC1-65EE-B2D9-1D58-8BD36DC9E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/>
              <a:t>Year 8  – French 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193212A6-641D-72BD-8F7A-568230254C0D}"/>
              </a:ext>
            </a:extLst>
          </p:cNvPr>
          <p:cNvGraphicFramePr>
            <a:graphicFrameLocks noGrp="1"/>
          </p:cNvGraphicFramePr>
          <p:nvPr/>
        </p:nvGraphicFramePr>
        <p:xfrm>
          <a:off x="1162837" y="1889245"/>
          <a:ext cx="9392869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80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523566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2199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77749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218463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16B5806-428E-8939-06F8-F6280755B437}"/>
              </a:ext>
            </a:extLst>
          </p:cNvPr>
          <p:cNvSpPr/>
          <p:nvPr/>
        </p:nvSpPr>
        <p:spPr>
          <a:xfrm>
            <a:off x="1213423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6986704-DD56-C4F0-6B62-091FBF69F218}"/>
              </a:ext>
            </a:extLst>
          </p:cNvPr>
          <p:cNvSpPr/>
          <p:nvPr/>
        </p:nvSpPr>
        <p:spPr>
          <a:xfrm>
            <a:off x="1448431" y="249221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693CD3-2B73-DB14-52EA-27642C42C758}"/>
              </a:ext>
            </a:extLst>
          </p:cNvPr>
          <p:cNvSpPr txBox="1"/>
          <p:nvPr/>
        </p:nvSpPr>
        <p:spPr>
          <a:xfrm>
            <a:off x="2251273" y="1675224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D246777-F079-5B77-C075-52E6837ECBC3}"/>
              </a:ext>
            </a:extLst>
          </p:cNvPr>
          <p:cNvSpPr txBox="1"/>
          <p:nvPr/>
        </p:nvSpPr>
        <p:spPr>
          <a:xfrm>
            <a:off x="3440379" y="166426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52E8D64-8B80-8086-E71C-85E935B4E95F}"/>
              </a:ext>
            </a:extLst>
          </p:cNvPr>
          <p:cNvSpPr txBox="1"/>
          <p:nvPr/>
        </p:nvSpPr>
        <p:spPr>
          <a:xfrm>
            <a:off x="4944298" y="168979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F2E12E-9394-E11B-8206-05EC31C8DD20}"/>
              </a:ext>
            </a:extLst>
          </p:cNvPr>
          <p:cNvSpPr txBox="1"/>
          <p:nvPr/>
        </p:nvSpPr>
        <p:spPr>
          <a:xfrm>
            <a:off x="6323418" y="1689796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67B5D3-9C28-0C53-F922-139693EDBB73}"/>
              </a:ext>
            </a:extLst>
          </p:cNvPr>
          <p:cNvSpPr txBox="1"/>
          <p:nvPr/>
        </p:nvSpPr>
        <p:spPr>
          <a:xfrm>
            <a:off x="8050334" y="1664266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3C249EF2-2B37-07EA-9274-D58D1D64EEDE}"/>
              </a:ext>
            </a:extLst>
          </p:cNvPr>
          <p:cNvSpPr/>
          <p:nvPr/>
        </p:nvSpPr>
        <p:spPr>
          <a:xfrm>
            <a:off x="3344979" y="2421107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F216ED5-EBAB-127A-D80F-EEA74A6032CC}"/>
              </a:ext>
            </a:extLst>
          </p:cNvPr>
          <p:cNvSpPr/>
          <p:nvPr/>
        </p:nvSpPr>
        <p:spPr>
          <a:xfrm>
            <a:off x="4850974" y="2430570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76CEE69D-7A5F-6AC9-49CE-6304105F03B8}"/>
              </a:ext>
            </a:extLst>
          </p:cNvPr>
          <p:cNvSpPr/>
          <p:nvPr/>
        </p:nvSpPr>
        <p:spPr>
          <a:xfrm>
            <a:off x="3803734" y="240237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DC59D46E-1ECF-A342-CD17-2E1EF30781D6}"/>
              </a:ext>
            </a:extLst>
          </p:cNvPr>
          <p:cNvSpPr/>
          <p:nvPr/>
        </p:nvSpPr>
        <p:spPr>
          <a:xfrm>
            <a:off x="4054911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DF3F707B-CEE2-710D-95D7-95CD1A4C9E5A}"/>
              </a:ext>
            </a:extLst>
          </p:cNvPr>
          <p:cNvSpPr/>
          <p:nvPr/>
        </p:nvSpPr>
        <p:spPr>
          <a:xfrm>
            <a:off x="8983794" y="241081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24DA3DA6-D4BA-3AD3-ED38-0E6A8C0105A1}"/>
              </a:ext>
            </a:extLst>
          </p:cNvPr>
          <p:cNvSpPr/>
          <p:nvPr/>
        </p:nvSpPr>
        <p:spPr>
          <a:xfrm>
            <a:off x="9237808" y="240882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6646CA05-D6BC-658B-8259-28EB948D4B9D}"/>
              </a:ext>
            </a:extLst>
          </p:cNvPr>
          <p:cNvSpPr/>
          <p:nvPr/>
        </p:nvSpPr>
        <p:spPr>
          <a:xfrm>
            <a:off x="2784914" y="240270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0FEE2336-5C8F-1D02-C54F-F00C765EFC95}"/>
              </a:ext>
            </a:extLst>
          </p:cNvPr>
          <p:cNvSpPr/>
          <p:nvPr/>
        </p:nvSpPr>
        <p:spPr>
          <a:xfrm>
            <a:off x="2561578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385765A4-EED6-35A4-CD07-DFB36581D9E7}"/>
              </a:ext>
            </a:extLst>
          </p:cNvPr>
          <p:cNvSpPr/>
          <p:nvPr/>
        </p:nvSpPr>
        <p:spPr>
          <a:xfrm>
            <a:off x="6668948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FB666F9A-4006-6AE4-969A-0B5D67AFCFEB}"/>
              </a:ext>
            </a:extLst>
          </p:cNvPr>
          <p:cNvSpPr/>
          <p:nvPr/>
        </p:nvSpPr>
        <p:spPr>
          <a:xfrm>
            <a:off x="6947823" y="241093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EC0CEB-6AB1-9851-E0D4-B34E25EC4F41}"/>
              </a:ext>
            </a:extLst>
          </p:cNvPr>
          <p:cNvSpPr txBox="1"/>
          <p:nvPr/>
        </p:nvSpPr>
        <p:spPr>
          <a:xfrm>
            <a:off x="878468" y="162641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F7E3CC77-735D-8751-43FF-B79668D08049}"/>
              </a:ext>
            </a:extLst>
          </p:cNvPr>
          <p:cNvSpPr txBox="1"/>
          <p:nvPr/>
        </p:nvSpPr>
        <p:spPr>
          <a:xfrm>
            <a:off x="1286018" y="1149063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Sports</a:t>
            </a:r>
            <a:r>
              <a:rPr lang="en-US" sz="1200" dirty="0">
                <a:ea typeface="Calibri"/>
                <a:cs typeface="Calibri"/>
              </a:rPr>
              <a:t>  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CEE005B-51A0-81D7-A3B5-6A03409255B2}"/>
              </a:ext>
            </a:extLst>
          </p:cNvPr>
          <p:cNvSpPr txBox="1"/>
          <p:nvPr/>
        </p:nvSpPr>
        <p:spPr>
          <a:xfrm>
            <a:off x="2624650" y="1188412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Hobbies and reasons </a:t>
            </a:r>
            <a:r>
              <a:rPr lang="en-US" sz="1200" dirty="0"/>
              <a:t> </a:t>
            </a:r>
            <a:endParaRPr lang="en-US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8B9EBE0-C8F4-0255-4C89-9B35F1D8A110}"/>
              </a:ext>
            </a:extLst>
          </p:cNvPr>
          <p:cNvSpPr txBox="1"/>
          <p:nvPr/>
        </p:nvSpPr>
        <p:spPr>
          <a:xfrm>
            <a:off x="3895715" y="1160748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Technology </a:t>
            </a:r>
            <a:r>
              <a:rPr lang="en-US" sz="1200"/>
              <a:t>and internet </a:t>
            </a:r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B46A5432-E655-BEE8-1631-70E8CFD05134}"/>
              </a:ext>
            </a:extLst>
          </p:cNvPr>
          <p:cNvSpPr txBox="1"/>
          <p:nvPr/>
        </p:nvSpPr>
        <p:spPr>
          <a:xfrm>
            <a:off x="5391605" y="1130911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Opinions and reasons </a:t>
            </a:r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FC3344F9-0D84-2990-27EB-63F3F15B2F50}"/>
              </a:ext>
            </a:extLst>
          </p:cNvPr>
          <p:cNvSpPr txBox="1"/>
          <p:nvPr/>
        </p:nvSpPr>
        <p:spPr>
          <a:xfrm>
            <a:off x="6887495" y="1128406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My town </a:t>
            </a:r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256DB80E-A876-8D35-310C-17022F1208B2}"/>
              </a:ext>
            </a:extLst>
          </p:cNvPr>
          <p:cNvSpPr txBox="1"/>
          <p:nvPr/>
        </p:nvSpPr>
        <p:spPr>
          <a:xfrm>
            <a:off x="8930320" y="120260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My region </a:t>
            </a: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4106F68-9CA6-9E36-8BEA-2C8FFCCA0073}"/>
              </a:ext>
            </a:extLst>
          </p:cNvPr>
          <p:cNvSpPr txBox="1"/>
          <p:nvPr/>
        </p:nvSpPr>
        <p:spPr>
          <a:xfrm>
            <a:off x="1134805" y="27358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A278737-0B48-5D35-E857-82867565F53F}"/>
              </a:ext>
            </a:extLst>
          </p:cNvPr>
          <p:cNvSpPr txBox="1"/>
          <p:nvPr/>
        </p:nvSpPr>
        <p:spPr>
          <a:xfrm>
            <a:off x="1337247" y="2720457"/>
            <a:ext cx="338554" cy="314228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Vocabular  test </a:t>
            </a:r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50B0010-7A93-6DDB-D1A3-54909D559C6A}"/>
              </a:ext>
            </a:extLst>
          </p:cNvPr>
          <p:cNvSpPr txBox="1"/>
          <p:nvPr/>
        </p:nvSpPr>
        <p:spPr>
          <a:xfrm>
            <a:off x="2053443" y="280032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0E0020AE-3D03-2C10-C441-2793FC1B7A18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80399100-51F1-F386-DB34-2AE1A453174C}"/>
              </a:ext>
            </a:extLst>
          </p:cNvPr>
          <p:cNvSpPr/>
          <p:nvPr/>
        </p:nvSpPr>
        <p:spPr>
          <a:xfrm>
            <a:off x="5639017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E91F3973-DAC8-9F74-9C4D-ACC08D667A4E}"/>
              </a:ext>
            </a:extLst>
          </p:cNvPr>
          <p:cNvSpPr/>
          <p:nvPr/>
        </p:nvSpPr>
        <p:spPr>
          <a:xfrm>
            <a:off x="2217219" y="2421106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6BA35C8-3FD3-B435-5045-1F0B18557FC5}"/>
              </a:ext>
            </a:extLst>
          </p:cNvPr>
          <p:cNvSpPr txBox="1"/>
          <p:nvPr/>
        </p:nvSpPr>
        <p:spPr>
          <a:xfrm>
            <a:off x="2455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DC56BE4-B083-C81D-71E5-FF17AE6C69F8}"/>
              </a:ext>
            </a:extLst>
          </p:cNvPr>
          <p:cNvSpPr txBox="1"/>
          <p:nvPr/>
        </p:nvSpPr>
        <p:spPr>
          <a:xfrm>
            <a:off x="2709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31E92CB-113E-A4ED-01FF-DEAA4EA51A03}"/>
              </a:ext>
            </a:extLst>
          </p:cNvPr>
          <p:cNvSpPr txBox="1"/>
          <p:nvPr/>
        </p:nvSpPr>
        <p:spPr>
          <a:xfrm>
            <a:off x="3339525" y="2400593"/>
            <a:ext cx="338554" cy="194199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and writing  test 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E5FACAF-1FE3-057E-78D8-CA3938F8B128}"/>
              </a:ext>
            </a:extLst>
          </p:cNvPr>
          <p:cNvSpPr txBox="1"/>
          <p:nvPr/>
        </p:nvSpPr>
        <p:spPr>
          <a:xfrm>
            <a:off x="37256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B6A41E-0934-1DB4-CECD-B61BF2703A6A}"/>
              </a:ext>
            </a:extLst>
          </p:cNvPr>
          <p:cNvSpPr txBox="1"/>
          <p:nvPr/>
        </p:nvSpPr>
        <p:spPr>
          <a:xfrm>
            <a:off x="401008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5F4A75-088D-8715-A45D-F1D2D8F4E330}"/>
              </a:ext>
            </a:extLst>
          </p:cNvPr>
          <p:cNvSpPr txBox="1"/>
          <p:nvPr/>
        </p:nvSpPr>
        <p:spPr>
          <a:xfrm>
            <a:off x="523944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E1AB9AA-14B8-D319-4FCF-87AE9E2F9372}"/>
              </a:ext>
            </a:extLst>
          </p:cNvPr>
          <p:cNvSpPr txBox="1"/>
          <p:nvPr/>
        </p:nvSpPr>
        <p:spPr>
          <a:xfrm>
            <a:off x="556456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A7DF58C-4354-8863-B0F5-0BE7C397A3BE}"/>
              </a:ext>
            </a:extLst>
          </p:cNvPr>
          <p:cNvSpPr txBox="1"/>
          <p:nvPr/>
        </p:nvSpPr>
        <p:spPr>
          <a:xfrm>
            <a:off x="659072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35CC360-A763-376E-0F1A-CEB4194CE8D3}"/>
              </a:ext>
            </a:extLst>
          </p:cNvPr>
          <p:cNvSpPr txBox="1"/>
          <p:nvPr/>
        </p:nvSpPr>
        <p:spPr>
          <a:xfrm>
            <a:off x="685488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BA92777-B359-A87D-FEA5-D476BCA9564B}"/>
              </a:ext>
            </a:extLst>
          </p:cNvPr>
          <p:cNvSpPr txBox="1"/>
          <p:nvPr/>
        </p:nvSpPr>
        <p:spPr>
          <a:xfrm>
            <a:off x="8907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F358669-2C76-A56A-AF5C-2EEBBB80366D}"/>
              </a:ext>
            </a:extLst>
          </p:cNvPr>
          <p:cNvSpPr txBox="1"/>
          <p:nvPr/>
        </p:nvSpPr>
        <p:spPr>
          <a:xfrm>
            <a:off x="9161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61" name="Rounded Rectangle 16">
            <a:extLst>
              <a:ext uri="{FF2B5EF4-FFF2-40B4-BE49-F238E27FC236}">
                <a16:creationId xmlns:a16="http://schemas.microsoft.com/office/drawing/2014/main" id="{0277069C-69D4-D953-8401-E87FAB3F8B4B}"/>
              </a:ext>
            </a:extLst>
          </p:cNvPr>
          <p:cNvSpPr/>
          <p:nvPr/>
        </p:nvSpPr>
        <p:spPr>
          <a:xfrm>
            <a:off x="5968573" y="2349289"/>
            <a:ext cx="437963" cy="36654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1" name="Rounded Rectangle 16">
            <a:extLst>
              <a:ext uri="{FF2B5EF4-FFF2-40B4-BE49-F238E27FC236}">
                <a16:creationId xmlns:a16="http://schemas.microsoft.com/office/drawing/2014/main" id="{3569F297-020B-C36E-4ECB-D9245A10158B}"/>
              </a:ext>
            </a:extLst>
          </p:cNvPr>
          <p:cNvSpPr/>
          <p:nvPr/>
        </p:nvSpPr>
        <p:spPr>
          <a:xfrm>
            <a:off x="7584013" y="241024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16">
            <a:extLst>
              <a:ext uri="{FF2B5EF4-FFF2-40B4-BE49-F238E27FC236}">
                <a16:creationId xmlns:a16="http://schemas.microsoft.com/office/drawing/2014/main" id="{C1892DBA-7B80-B52B-AD8B-3F0B173C2060}"/>
              </a:ext>
            </a:extLst>
          </p:cNvPr>
          <p:cNvSpPr/>
          <p:nvPr/>
        </p:nvSpPr>
        <p:spPr>
          <a:xfrm>
            <a:off x="9859853" y="240008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56695C8-5D27-1B77-E8C3-F62A9ECC1FD5}"/>
              </a:ext>
            </a:extLst>
          </p:cNvPr>
          <p:cNvSpPr txBox="1"/>
          <p:nvPr/>
        </p:nvSpPr>
        <p:spPr>
          <a:xfrm>
            <a:off x="477632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5982F78-476D-3E32-9943-BD5D0178B5C0}"/>
              </a:ext>
            </a:extLst>
          </p:cNvPr>
          <p:cNvSpPr txBox="1"/>
          <p:nvPr/>
        </p:nvSpPr>
        <p:spPr>
          <a:xfrm>
            <a:off x="978520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C9C2B68-040B-9DC7-6E34-E3F143CCC13C}"/>
              </a:ext>
            </a:extLst>
          </p:cNvPr>
          <p:cNvSpPr txBox="1"/>
          <p:nvPr/>
        </p:nvSpPr>
        <p:spPr>
          <a:xfrm>
            <a:off x="6076802" y="20180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 dirty="0"/>
              <a:t>Listening and </a:t>
            </a:r>
            <a:r>
              <a:rPr lang="en-US" sz="1000"/>
              <a:t>writing</a:t>
            </a:r>
            <a:r>
              <a:rPr lang="en-US" sz="1000" dirty="0"/>
              <a:t>   </a:t>
            </a: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399C7F8-E110-7B8F-7573-0DC4E3452478}"/>
              </a:ext>
            </a:extLst>
          </p:cNvPr>
          <p:cNvSpPr txBox="1"/>
          <p:nvPr/>
        </p:nvSpPr>
        <p:spPr>
          <a:xfrm>
            <a:off x="7509361" y="245488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Whole school assessment    </a:t>
            </a:r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2265423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4894A-51BF-C258-4826-EF71BB95A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CAB8A-6B94-D3AF-4B22-878E9E07B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/>
              <a:t>Year 9  – French 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5597EC39-DB30-308F-524C-CE606C650189}"/>
              </a:ext>
            </a:extLst>
          </p:cNvPr>
          <p:cNvGraphicFramePr>
            <a:graphicFrameLocks noGrp="1"/>
          </p:cNvGraphicFramePr>
          <p:nvPr/>
        </p:nvGraphicFramePr>
        <p:xfrm>
          <a:off x="1162837" y="1889245"/>
          <a:ext cx="9392869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80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523566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2199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77749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218463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44DFAFB9-7498-6AE2-88EB-2F10E35378CF}"/>
              </a:ext>
            </a:extLst>
          </p:cNvPr>
          <p:cNvSpPr/>
          <p:nvPr/>
        </p:nvSpPr>
        <p:spPr>
          <a:xfrm>
            <a:off x="1213423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FEBB8B24-8C03-E917-FB1B-6A83DF836DD1}"/>
              </a:ext>
            </a:extLst>
          </p:cNvPr>
          <p:cNvSpPr/>
          <p:nvPr/>
        </p:nvSpPr>
        <p:spPr>
          <a:xfrm>
            <a:off x="1448431" y="249221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D1E490-1D61-8D03-8583-16E74B8A9519}"/>
              </a:ext>
            </a:extLst>
          </p:cNvPr>
          <p:cNvSpPr txBox="1"/>
          <p:nvPr/>
        </p:nvSpPr>
        <p:spPr>
          <a:xfrm>
            <a:off x="2251273" y="1675224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C646B3-96D9-6378-C5B7-8F448D5E4521}"/>
              </a:ext>
            </a:extLst>
          </p:cNvPr>
          <p:cNvSpPr txBox="1"/>
          <p:nvPr/>
        </p:nvSpPr>
        <p:spPr>
          <a:xfrm>
            <a:off x="3440379" y="166426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9ADCC6-6003-67A5-8A9A-761CB32EF46E}"/>
              </a:ext>
            </a:extLst>
          </p:cNvPr>
          <p:cNvSpPr txBox="1"/>
          <p:nvPr/>
        </p:nvSpPr>
        <p:spPr>
          <a:xfrm>
            <a:off x="4944298" y="168979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B7F700-E116-E6A3-99AE-126D9C36226D}"/>
              </a:ext>
            </a:extLst>
          </p:cNvPr>
          <p:cNvSpPr txBox="1"/>
          <p:nvPr/>
        </p:nvSpPr>
        <p:spPr>
          <a:xfrm>
            <a:off x="6323418" y="1689796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AF7803-4EF2-4B73-C63B-EE8627FC3149}"/>
              </a:ext>
            </a:extLst>
          </p:cNvPr>
          <p:cNvSpPr txBox="1"/>
          <p:nvPr/>
        </p:nvSpPr>
        <p:spPr>
          <a:xfrm>
            <a:off x="8050334" y="1664266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90ADCE19-5526-69FF-BAE2-7D8AEC3B17FD}"/>
              </a:ext>
            </a:extLst>
          </p:cNvPr>
          <p:cNvSpPr/>
          <p:nvPr/>
        </p:nvSpPr>
        <p:spPr>
          <a:xfrm>
            <a:off x="3344979" y="2421107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B32A4314-1B82-66BB-2905-EB2922852B47}"/>
              </a:ext>
            </a:extLst>
          </p:cNvPr>
          <p:cNvSpPr/>
          <p:nvPr/>
        </p:nvSpPr>
        <p:spPr>
          <a:xfrm>
            <a:off x="4850974" y="2430570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C5BD3AE-46E9-C8FE-8A18-F6ABAE24B77B}"/>
              </a:ext>
            </a:extLst>
          </p:cNvPr>
          <p:cNvSpPr/>
          <p:nvPr/>
        </p:nvSpPr>
        <p:spPr>
          <a:xfrm>
            <a:off x="3803734" y="240237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5348F7CC-FF1F-99E6-23D5-C874DEB4DB05}"/>
              </a:ext>
            </a:extLst>
          </p:cNvPr>
          <p:cNvSpPr/>
          <p:nvPr/>
        </p:nvSpPr>
        <p:spPr>
          <a:xfrm>
            <a:off x="4054911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9" name="Rounded Rectangle 38">
            <a:extLst>
              <a:ext uri="{FF2B5EF4-FFF2-40B4-BE49-F238E27FC236}">
                <a16:creationId xmlns:a16="http://schemas.microsoft.com/office/drawing/2014/main" id="{1D6B7669-56B1-FB39-82F2-33F154460437}"/>
              </a:ext>
            </a:extLst>
          </p:cNvPr>
          <p:cNvSpPr/>
          <p:nvPr/>
        </p:nvSpPr>
        <p:spPr>
          <a:xfrm>
            <a:off x="8983794" y="241081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F1F6043E-4986-29CA-C6BB-FC144C19C38E}"/>
              </a:ext>
            </a:extLst>
          </p:cNvPr>
          <p:cNvSpPr/>
          <p:nvPr/>
        </p:nvSpPr>
        <p:spPr>
          <a:xfrm>
            <a:off x="9237808" y="2408822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88CA9FD7-C33F-67B7-A4C2-0CA70732C20C}"/>
              </a:ext>
            </a:extLst>
          </p:cNvPr>
          <p:cNvSpPr/>
          <p:nvPr/>
        </p:nvSpPr>
        <p:spPr>
          <a:xfrm>
            <a:off x="2784914" y="240270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FC6415B6-3A11-8045-77B3-7A05E433D6FA}"/>
              </a:ext>
            </a:extLst>
          </p:cNvPr>
          <p:cNvSpPr/>
          <p:nvPr/>
        </p:nvSpPr>
        <p:spPr>
          <a:xfrm>
            <a:off x="2561578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B386415D-072D-9076-442C-F1A1C52CE94D}"/>
              </a:ext>
            </a:extLst>
          </p:cNvPr>
          <p:cNvSpPr/>
          <p:nvPr/>
        </p:nvSpPr>
        <p:spPr>
          <a:xfrm>
            <a:off x="6668948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94866237-3C6E-F69A-4699-3E48BB059A7F}"/>
              </a:ext>
            </a:extLst>
          </p:cNvPr>
          <p:cNvSpPr/>
          <p:nvPr/>
        </p:nvSpPr>
        <p:spPr>
          <a:xfrm>
            <a:off x="6947823" y="241093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8A6E083A-BB10-CAA4-6E8A-09DD5AA7CD59}"/>
              </a:ext>
            </a:extLst>
          </p:cNvPr>
          <p:cNvSpPr txBox="1"/>
          <p:nvPr/>
        </p:nvSpPr>
        <p:spPr>
          <a:xfrm>
            <a:off x="878468" y="162641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60298A68-DDC6-539F-639C-A8B5BCC24889}"/>
              </a:ext>
            </a:extLst>
          </p:cNvPr>
          <p:cNvSpPr txBox="1"/>
          <p:nvPr/>
        </p:nvSpPr>
        <p:spPr>
          <a:xfrm>
            <a:off x="1286018" y="1149063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Holidays</a:t>
            </a:r>
            <a:r>
              <a:rPr lang="en-US" sz="1200" dirty="0">
                <a:ea typeface="Calibri"/>
                <a:cs typeface="Calibri"/>
              </a:rPr>
              <a:t>  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5D0FB04-8F56-A2C5-7911-5F4C82FE7892}"/>
              </a:ext>
            </a:extLst>
          </p:cNvPr>
          <p:cNvSpPr txBox="1"/>
          <p:nvPr/>
        </p:nvSpPr>
        <p:spPr>
          <a:xfrm>
            <a:off x="2624650" y="1188412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Past holidays </a:t>
            </a:r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0A1C46E-A8C9-2340-AA3C-99BF590A0AE7}"/>
              </a:ext>
            </a:extLst>
          </p:cNvPr>
          <p:cNvSpPr txBox="1"/>
          <p:nvPr/>
        </p:nvSpPr>
        <p:spPr>
          <a:xfrm>
            <a:off x="3895715" y="1160748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Future plans </a:t>
            </a:r>
            <a:endParaRPr lang="en-US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74C750E2-4E0E-F351-8E53-E117F1C8B300}"/>
              </a:ext>
            </a:extLst>
          </p:cNvPr>
          <p:cNvSpPr txBox="1"/>
          <p:nvPr/>
        </p:nvSpPr>
        <p:spPr>
          <a:xfrm>
            <a:off x="5391605" y="1130911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Opinions and reasons </a:t>
            </a:r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E50FF3D-F1D8-F58E-6E06-0B0981426E41}"/>
              </a:ext>
            </a:extLst>
          </p:cNvPr>
          <p:cNvSpPr txBox="1"/>
          <p:nvPr/>
        </p:nvSpPr>
        <p:spPr>
          <a:xfrm>
            <a:off x="6887495" y="1128406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Celebrations (present)</a:t>
            </a:r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9B50DDD4-C5DE-1B60-6361-7987F079A8B1}"/>
              </a:ext>
            </a:extLst>
          </p:cNvPr>
          <p:cNvSpPr txBox="1"/>
          <p:nvPr/>
        </p:nvSpPr>
        <p:spPr>
          <a:xfrm>
            <a:off x="8930320" y="1202601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Celebrations (past) </a:t>
            </a:r>
            <a:endParaRPr lang="en-US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89766EC-AC0C-BF32-A41D-8D1B3E35EEA6}"/>
              </a:ext>
            </a:extLst>
          </p:cNvPr>
          <p:cNvSpPr txBox="1"/>
          <p:nvPr/>
        </p:nvSpPr>
        <p:spPr>
          <a:xfrm>
            <a:off x="1134805" y="27358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5CB5A4E-F17D-FA2C-E277-788588FE2FF6}"/>
              </a:ext>
            </a:extLst>
          </p:cNvPr>
          <p:cNvSpPr txBox="1"/>
          <p:nvPr/>
        </p:nvSpPr>
        <p:spPr>
          <a:xfrm>
            <a:off x="1337247" y="2720457"/>
            <a:ext cx="338554" cy="314228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Vocabular  test </a:t>
            </a:r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DC90A647-7A06-857B-DEDE-AA96A6FBBD03}"/>
              </a:ext>
            </a:extLst>
          </p:cNvPr>
          <p:cNvSpPr txBox="1"/>
          <p:nvPr/>
        </p:nvSpPr>
        <p:spPr>
          <a:xfrm>
            <a:off x="2053443" y="280032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C3E0290C-D891-17EB-F90D-BB880D0D6D07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BADC0951-C033-BFA7-DA8E-2736C6504580}"/>
              </a:ext>
            </a:extLst>
          </p:cNvPr>
          <p:cNvSpPr/>
          <p:nvPr/>
        </p:nvSpPr>
        <p:spPr>
          <a:xfrm>
            <a:off x="5639017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180A1884-9C7D-5A61-6EEF-348EB52225C2}"/>
              </a:ext>
            </a:extLst>
          </p:cNvPr>
          <p:cNvSpPr/>
          <p:nvPr/>
        </p:nvSpPr>
        <p:spPr>
          <a:xfrm>
            <a:off x="2217219" y="2421106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608BA8A-9286-2E3A-7311-C72066027B56}"/>
              </a:ext>
            </a:extLst>
          </p:cNvPr>
          <p:cNvSpPr txBox="1"/>
          <p:nvPr/>
        </p:nvSpPr>
        <p:spPr>
          <a:xfrm>
            <a:off x="2455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7F4497-7D35-8799-0D43-488244A6A4B8}"/>
              </a:ext>
            </a:extLst>
          </p:cNvPr>
          <p:cNvSpPr txBox="1"/>
          <p:nvPr/>
        </p:nvSpPr>
        <p:spPr>
          <a:xfrm>
            <a:off x="2709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6F2D8A-50A2-BC10-D965-30F22B149CDC}"/>
              </a:ext>
            </a:extLst>
          </p:cNvPr>
          <p:cNvSpPr txBox="1"/>
          <p:nvPr/>
        </p:nvSpPr>
        <p:spPr>
          <a:xfrm>
            <a:off x="3339525" y="2400593"/>
            <a:ext cx="338554" cy="194199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and writing  test 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F6B9399-5455-672C-8592-EF3F9709CB9B}"/>
              </a:ext>
            </a:extLst>
          </p:cNvPr>
          <p:cNvSpPr txBox="1"/>
          <p:nvPr/>
        </p:nvSpPr>
        <p:spPr>
          <a:xfrm>
            <a:off x="37256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074F0E-08D3-84DF-8398-0FA1FC22C1B5}"/>
              </a:ext>
            </a:extLst>
          </p:cNvPr>
          <p:cNvSpPr txBox="1"/>
          <p:nvPr/>
        </p:nvSpPr>
        <p:spPr>
          <a:xfrm>
            <a:off x="401008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C44073-8F94-662F-22A0-98CFFBE7F258}"/>
              </a:ext>
            </a:extLst>
          </p:cNvPr>
          <p:cNvSpPr txBox="1"/>
          <p:nvPr/>
        </p:nvSpPr>
        <p:spPr>
          <a:xfrm>
            <a:off x="523944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265647C-2B02-2407-639E-EFA21FAA6838}"/>
              </a:ext>
            </a:extLst>
          </p:cNvPr>
          <p:cNvSpPr txBox="1"/>
          <p:nvPr/>
        </p:nvSpPr>
        <p:spPr>
          <a:xfrm>
            <a:off x="556456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BA41EAB-559B-9C57-DFF2-01F4AAD80F0D}"/>
              </a:ext>
            </a:extLst>
          </p:cNvPr>
          <p:cNvSpPr txBox="1"/>
          <p:nvPr/>
        </p:nvSpPr>
        <p:spPr>
          <a:xfrm>
            <a:off x="659072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7BC8A0C-9892-C40E-F6F5-3936E62F0EA2}"/>
              </a:ext>
            </a:extLst>
          </p:cNvPr>
          <p:cNvSpPr txBox="1"/>
          <p:nvPr/>
        </p:nvSpPr>
        <p:spPr>
          <a:xfrm>
            <a:off x="685488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0F4B649-5D99-4340-B12B-F595A6737335}"/>
              </a:ext>
            </a:extLst>
          </p:cNvPr>
          <p:cNvSpPr txBox="1"/>
          <p:nvPr/>
        </p:nvSpPr>
        <p:spPr>
          <a:xfrm>
            <a:off x="8907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0238319-D1D9-6F60-3ED2-CD953316A816}"/>
              </a:ext>
            </a:extLst>
          </p:cNvPr>
          <p:cNvSpPr txBox="1"/>
          <p:nvPr/>
        </p:nvSpPr>
        <p:spPr>
          <a:xfrm>
            <a:off x="9161205" y="20145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Vocabulary test </a:t>
            </a:r>
            <a:endParaRPr lang="en-US"/>
          </a:p>
        </p:txBody>
      </p:sp>
      <p:sp>
        <p:nvSpPr>
          <p:cNvPr id="61" name="Rounded Rectangle 16">
            <a:extLst>
              <a:ext uri="{FF2B5EF4-FFF2-40B4-BE49-F238E27FC236}">
                <a16:creationId xmlns:a16="http://schemas.microsoft.com/office/drawing/2014/main" id="{1E5B739A-DF33-C605-C1EE-999440CB3CB1}"/>
              </a:ext>
            </a:extLst>
          </p:cNvPr>
          <p:cNvSpPr/>
          <p:nvPr/>
        </p:nvSpPr>
        <p:spPr>
          <a:xfrm>
            <a:off x="5968573" y="2349289"/>
            <a:ext cx="437963" cy="36654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1" name="Rounded Rectangle 16">
            <a:extLst>
              <a:ext uri="{FF2B5EF4-FFF2-40B4-BE49-F238E27FC236}">
                <a16:creationId xmlns:a16="http://schemas.microsoft.com/office/drawing/2014/main" id="{AEAE3EF7-A6E4-AC5E-18BA-C8B6D138CF52}"/>
              </a:ext>
            </a:extLst>
          </p:cNvPr>
          <p:cNvSpPr/>
          <p:nvPr/>
        </p:nvSpPr>
        <p:spPr>
          <a:xfrm>
            <a:off x="7584013" y="241024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16">
            <a:extLst>
              <a:ext uri="{FF2B5EF4-FFF2-40B4-BE49-F238E27FC236}">
                <a16:creationId xmlns:a16="http://schemas.microsoft.com/office/drawing/2014/main" id="{5567E2A5-57CB-F519-C9B7-1602D36E7A8A}"/>
              </a:ext>
            </a:extLst>
          </p:cNvPr>
          <p:cNvSpPr/>
          <p:nvPr/>
        </p:nvSpPr>
        <p:spPr>
          <a:xfrm>
            <a:off x="9859853" y="240008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AC8D1603-D136-4F42-5675-6C36A4528B02}"/>
              </a:ext>
            </a:extLst>
          </p:cNvPr>
          <p:cNvSpPr txBox="1"/>
          <p:nvPr/>
        </p:nvSpPr>
        <p:spPr>
          <a:xfrm>
            <a:off x="477632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00FC73FE-CFDE-E0B2-406F-E42614059C5F}"/>
              </a:ext>
            </a:extLst>
          </p:cNvPr>
          <p:cNvSpPr txBox="1"/>
          <p:nvPr/>
        </p:nvSpPr>
        <p:spPr>
          <a:xfrm>
            <a:off x="978520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13EAB61C-D78F-D0E1-DB96-FFAC9D8E6DB1}"/>
              </a:ext>
            </a:extLst>
          </p:cNvPr>
          <p:cNvSpPr txBox="1"/>
          <p:nvPr/>
        </p:nvSpPr>
        <p:spPr>
          <a:xfrm>
            <a:off x="6076802" y="20180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 dirty="0"/>
              <a:t>Listening and </a:t>
            </a:r>
            <a:r>
              <a:rPr lang="en-US" sz="1000"/>
              <a:t>writing</a:t>
            </a:r>
            <a:r>
              <a:rPr lang="en-US" sz="1000" dirty="0"/>
              <a:t>   </a:t>
            </a:r>
            <a:endParaRPr lang="en-GB" sz="1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197B50D-FCBD-8499-A2E7-8BB7858F55FF}"/>
              </a:ext>
            </a:extLst>
          </p:cNvPr>
          <p:cNvSpPr txBox="1"/>
          <p:nvPr/>
        </p:nvSpPr>
        <p:spPr>
          <a:xfrm>
            <a:off x="7509361" y="245488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Whole school assessment    </a:t>
            </a:r>
            <a:endParaRPr lang="en-GB" sz="100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A8281F1-4E39-1F13-E69A-53D63D3C2A73}"/>
              </a:ext>
            </a:extLst>
          </p:cNvPr>
          <p:cNvSpPr txBox="1"/>
          <p:nvPr/>
        </p:nvSpPr>
        <p:spPr>
          <a:xfrm>
            <a:off x="4928722" y="22720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</p:spTree>
    <p:extLst>
      <p:ext uri="{BB962C8B-B14F-4D97-AF65-F5344CB8AC3E}">
        <p14:creationId xmlns:p14="http://schemas.microsoft.com/office/powerpoint/2010/main" val="907823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33596C-F1AF-C0FC-D10D-54CDF44C97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D11B8-9A9F-73C7-266F-9D0615DE4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/>
              <a:t>Year 10 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BB3D3226-977C-B801-BD5C-9A3B3D54C59D}"/>
              </a:ext>
            </a:extLst>
          </p:cNvPr>
          <p:cNvGraphicFramePr>
            <a:graphicFrameLocks noGrp="1"/>
          </p:cNvGraphicFramePr>
          <p:nvPr/>
        </p:nvGraphicFramePr>
        <p:xfrm>
          <a:off x="1162837" y="1889245"/>
          <a:ext cx="9392869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80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523566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2199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77749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218463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A320AA4E-F22D-6D3B-93B7-2F99346E90D8}"/>
              </a:ext>
            </a:extLst>
          </p:cNvPr>
          <p:cNvSpPr/>
          <p:nvPr/>
        </p:nvSpPr>
        <p:spPr>
          <a:xfrm>
            <a:off x="1213423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C8117BD-0316-2FDE-BE9F-E8B5E95D548B}"/>
              </a:ext>
            </a:extLst>
          </p:cNvPr>
          <p:cNvSpPr/>
          <p:nvPr/>
        </p:nvSpPr>
        <p:spPr>
          <a:xfrm>
            <a:off x="1448431" y="249221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562F82-1D46-772D-2F97-BF3144F61F77}"/>
              </a:ext>
            </a:extLst>
          </p:cNvPr>
          <p:cNvSpPr txBox="1"/>
          <p:nvPr/>
        </p:nvSpPr>
        <p:spPr>
          <a:xfrm>
            <a:off x="2251273" y="1675224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953F3C-F89E-75DD-A591-A6ABC746AADB}"/>
              </a:ext>
            </a:extLst>
          </p:cNvPr>
          <p:cNvSpPr txBox="1"/>
          <p:nvPr/>
        </p:nvSpPr>
        <p:spPr>
          <a:xfrm>
            <a:off x="3440379" y="166426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510EC9-91F0-355F-F9BF-AF082E1080CC}"/>
              </a:ext>
            </a:extLst>
          </p:cNvPr>
          <p:cNvSpPr txBox="1"/>
          <p:nvPr/>
        </p:nvSpPr>
        <p:spPr>
          <a:xfrm>
            <a:off x="4944298" y="168979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F738C4-8A3C-E95C-4937-D824F60F357D}"/>
              </a:ext>
            </a:extLst>
          </p:cNvPr>
          <p:cNvSpPr txBox="1"/>
          <p:nvPr/>
        </p:nvSpPr>
        <p:spPr>
          <a:xfrm>
            <a:off x="6323418" y="1689796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72B7CF-A540-8848-66CD-76CF9E3DE168}"/>
              </a:ext>
            </a:extLst>
          </p:cNvPr>
          <p:cNvSpPr txBox="1"/>
          <p:nvPr/>
        </p:nvSpPr>
        <p:spPr>
          <a:xfrm>
            <a:off x="8050334" y="1664266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EA3A776A-46A4-9A90-493B-DF9F76979CAB}"/>
              </a:ext>
            </a:extLst>
          </p:cNvPr>
          <p:cNvSpPr/>
          <p:nvPr/>
        </p:nvSpPr>
        <p:spPr>
          <a:xfrm>
            <a:off x="3344979" y="2421107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86AA9B14-0E05-99C9-1213-4F4F72B94A6C}"/>
              </a:ext>
            </a:extLst>
          </p:cNvPr>
          <p:cNvSpPr/>
          <p:nvPr/>
        </p:nvSpPr>
        <p:spPr>
          <a:xfrm>
            <a:off x="4850974" y="2430570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F995161D-5038-7AC6-9E81-3EAA5877B4D6}"/>
              </a:ext>
            </a:extLst>
          </p:cNvPr>
          <p:cNvSpPr/>
          <p:nvPr/>
        </p:nvSpPr>
        <p:spPr>
          <a:xfrm>
            <a:off x="3803734" y="240237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FA7F4C3-CB8C-26D7-19C4-DEC6FA79335C}"/>
              </a:ext>
            </a:extLst>
          </p:cNvPr>
          <p:cNvSpPr/>
          <p:nvPr/>
        </p:nvSpPr>
        <p:spPr>
          <a:xfrm>
            <a:off x="4054911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D1D41F7A-6843-34FA-C6D4-8335D5AD6500}"/>
              </a:ext>
            </a:extLst>
          </p:cNvPr>
          <p:cNvSpPr/>
          <p:nvPr/>
        </p:nvSpPr>
        <p:spPr>
          <a:xfrm>
            <a:off x="2784914" y="240270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294635EB-8CAD-8C0B-AC97-F3BB17DA38B0}"/>
              </a:ext>
            </a:extLst>
          </p:cNvPr>
          <p:cNvSpPr/>
          <p:nvPr/>
        </p:nvSpPr>
        <p:spPr>
          <a:xfrm>
            <a:off x="2561578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5" name="Rounded Rectangle 44">
            <a:extLst>
              <a:ext uri="{FF2B5EF4-FFF2-40B4-BE49-F238E27FC236}">
                <a16:creationId xmlns:a16="http://schemas.microsoft.com/office/drawing/2014/main" id="{08AF80D2-5447-A2E9-F7FF-FE1D36781B1C}"/>
              </a:ext>
            </a:extLst>
          </p:cNvPr>
          <p:cNvSpPr/>
          <p:nvPr/>
        </p:nvSpPr>
        <p:spPr>
          <a:xfrm>
            <a:off x="6668948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6" name="Rounded Rectangle 45">
            <a:extLst>
              <a:ext uri="{FF2B5EF4-FFF2-40B4-BE49-F238E27FC236}">
                <a16:creationId xmlns:a16="http://schemas.microsoft.com/office/drawing/2014/main" id="{C91CD5DD-445D-7797-050F-DB7867E2C2CA}"/>
              </a:ext>
            </a:extLst>
          </p:cNvPr>
          <p:cNvSpPr/>
          <p:nvPr/>
        </p:nvSpPr>
        <p:spPr>
          <a:xfrm>
            <a:off x="6947823" y="241093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09C0C8-0746-8E95-EB63-F53AA548D625}"/>
              </a:ext>
            </a:extLst>
          </p:cNvPr>
          <p:cNvSpPr txBox="1"/>
          <p:nvPr/>
        </p:nvSpPr>
        <p:spPr>
          <a:xfrm>
            <a:off x="878468" y="162641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DFC154F5-CC02-0F06-E1F3-792178BC7D4C}"/>
              </a:ext>
            </a:extLst>
          </p:cNvPr>
          <p:cNvSpPr txBox="1"/>
          <p:nvPr/>
        </p:nvSpPr>
        <p:spPr>
          <a:xfrm>
            <a:off x="1286018" y="1149063"/>
            <a:ext cx="1026166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 dirty="0"/>
              <a:t>Family and </a:t>
            </a:r>
            <a:r>
              <a:rPr lang="en-US" sz="1200"/>
              <a:t>relationships </a:t>
            </a:r>
            <a:endParaRPr lang="en-US" sz="1200">
              <a:ea typeface="Calibri"/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5A4F3B7A-80FB-1875-7E48-DC1507ED3042}"/>
              </a:ext>
            </a:extLst>
          </p:cNvPr>
          <p:cNvSpPr txBox="1"/>
          <p:nvPr/>
        </p:nvSpPr>
        <p:spPr>
          <a:xfrm>
            <a:off x="3895715" y="1160748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Free time </a:t>
            </a:r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F0EFAC9-2F99-B91D-6026-3E7207934DEA}"/>
              </a:ext>
            </a:extLst>
          </p:cNvPr>
          <p:cNvSpPr txBox="1"/>
          <p:nvPr/>
        </p:nvSpPr>
        <p:spPr>
          <a:xfrm>
            <a:off x="5391605" y="113091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My town</a:t>
            </a:r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26FB557-A529-7E74-5ED6-700008B2F5C1}"/>
              </a:ext>
            </a:extLst>
          </p:cNvPr>
          <p:cNvSpPr txBox="1"/>
          <p:nvPr/>
        </p:nvSpPr>
        <p:spPr>
          <a:xfrm>
            <a:off x="6887495" y="1128406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Holidays </a:t>
            </a:r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4F7195C-9DAF-87C1-C436-CBD57F77F531}"/>
              </a:ext>
            </a:extLst>
          </p:cNvPr>
          <p:cNvSpPr txBox="1"/>
          <p:nvPr/>
        </p:nvSpPr>
        <p:spPr>
          <a:xfrm>
            <a:off x="8930320" y="120260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Celebrities </a:t>
            </a:r>
            <a:endParaRPr lang="en-US" sz="1200">
              <a:ea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9E764B5-2356-2AD0-8B50-520F51C6D2D0}"/>
              </a:ext>
            </a:extLst>
          </p:cNvPr>
          <p:cNvSpPr txBox="1"/>
          <p:nvPr/>
        </p:nvSpPr>
        <p:spPr>
          <a:xfrm>
            <a:off x="1134805" y="27358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 dirty="0">
                <a:ea typeface="Calibri"/>
                <a:cs typeface="Calibri"/>
              </a:rPr>
              <a:t>Speaking exam </a:t>
            </a:r>
            <a:r>
              <a:rPr lang="en-GB" sz="1000">
                <a:ea typeface="Calibri"/>
                <a:cs typeface="Calibri"/>
              </a:rPr>
              <a:t>question</a:t>
            </a:r>
            <a:r>
              <a:rPr lang="en-GB" sz="1000" dirty="0">
                <a:ea typeface="Calibri"/>
                <a:cs typeface="Calibri"/>
              </a:rPr>
              <a:t>  </a:t>
            </a:r>
            <a:endParaRPr lang="en-US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903F539-2B23-037E-C8AF-A12AEFA03543}"/>
              </a:ext>
            </a:extLst>
          </p:cNvPr>
          <p:cNvSpPr txBox="1"/>
          <p:nvPr/>
        </p:nvSpPr>
        <p:spPr>
          <a:xfrm>
            <a:off x="1408367" y="1257417"/>
            <a:ext cx="338554" cy="314228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 dirty="0">
                <a:ea typeface="Calibri"/>
                <a:cs typeface="Calibri"/>
              </a:rPr>
              <a:t>Reading exam </a:t>
            </a:r>
            <a:r>
              <a:rPr lang="en-GB" sz="1000">
                <a:ea typeface="Calibri"/>
                <a:cs typeface="Calibri"/>
              </a:rPr>
              <a:t>question</a:t>
            </a:r>
            <a:r>
              <a:rPr lang="en-GB" sz="1000" dirty="0">
                <a:ea typeface="Calibri"/>
                <a:cs typeface="Calibri"/>
              </a:rPr>
              <a:t>  </a:t>
            </a:r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FC4226C3-DE18-C017-5341-E9254223A6B7}"/>
              </a:ext>
            </a:extLst>
          </p:cNvPr>
          <p:cNvSpPr txBox="1"/>
          <p:nvPr/>
        </p:nvSpPr>
        <p:spPr>
          <a:xfrm>
            <a:off x="2053443" y="280032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Writing and grammar    </a:t>
            </a:r>
            <a:endParaRPr lang="en-GB" sz="1000"/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02D469B9-6557-53DE-20F9-5855558C3437}"/>
              </a:ext>
            </a:extLst>
          </p:cNvPr>
          <p:cNvSpPr/>
          <p:nvPr/>
        </p:nvSpPr>
        <p:spPr>
          <a:xfrm>
            <a:off x="5307925" y="2427963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2" name="Rounded Rectangle 71">
            <a:extLst>
              <a:ext uri="{FF2B5EF4-FFF2-40B4-BE49-F238E27FC236}">
                <a16:creationId xmlns:a16="http://schemas.microsoft.com/office/drawing/2014/main" id="{251D9811-51C2-619D-4FEA-FDE63548C8C5}"/>
              </a:ext>
            </a:extLst>
          </p:cNvPr>
          <p:cNvSpPr/>
          <p:nvPr/>
        </p:nvSpPr>
        <p:spPr>
          <a:xfrm>
            <a:off x="5639017" y="2418269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220797E3-21E7-78CC-AA62-2710D2F25601}"/>
              </a:ext>
            </a:extLst>
          </p:cNvPr>
          <p:cNvSpPr/>
          <p:nvPr/>
        </p:nvSpPr>
        <p:spPr>
          <a:xfrm>
            <a:off x="2217219" y="2421106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EB25E26-05A1-77D1-8A37-5C4314EDBBD7}"/>
              </a:ext>
            </a:extLst>
          </p:cNvPr>
          <p:cNvSpPr txBox="1"/>
          <p:nvPr/>
        </p:nvSpPr>
        <p:spPr>
          <a:xfrm>
            <a:off x="2455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Speaking questions 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097812C-20A1-DAA1-48EB-1B6704BC8235}"/>
              </a:ext>
            </a:extLst>
          </p:cNvPr>
          <p:cNvSpPr txBox="1"/>
          <p:nvPr/>
        </p:nvSpPr>
        <p:spPr>
          <a:xfrm>
            <a:off x="278072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exam question 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CBECC9-A134-01A4-A19A-BDAF70E44FAD}"/>
              </a:ext>
            </a:extLst>
          </p:cNvPr>
          <p:cNvSpPr txBox="1"/>
          <p:nvPr/>
        </p:nvSpPr>
        <p:spPr>
          <a:xfrm>
            <a:off x="9862245" y="1719873"/>
            <a:ext cx="338554" cy="194199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Mock exams   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5D773E-E78D-DA65-A44E-28B5D9EEEB27}"/>
              </a:ext>
            </a:extLst>
          </p:cNvPr>
          <p:cNvSpPr txBox="1"/>
          <p:nvPr/>
        </p:nvSpPr>
        <p:spPr>
          <a:xfrm>
            <a:off x="372560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Speaking</a:t>
            </a:r>
            <a:r>
              <a:rPr lang="en-GB" sz="1000" dirty="0">
                <a:ea typeface="Calibri"/>
                <a:cs typeface="Calibri"/>
              </a:rPr>
              <a:t> exam question 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AFD2B4-7A36-1D71-152C-6748D10F64B4}"/>
              </a:ext>
            </a:extLst>
          </p:cNvPr>
          <p:cNvSpPr txBox="1"/>
          <p:nvPr/>
        </p:nvSpPr>
        <p:spPr>
          <a:xfrm>
            <a:off x="4010085" y="24310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Reading exam question</a:t>
            </a:r>
            <a:r>
              <a:rPr lang="en-GB" sz="1000" dirty="0">
                <a:ea typeface="Calibri"/>
                <a:cs typeface="Calibri"/>
              </a:rPr>
              <a:t> </a:t>
            </a:r>
            <a:endParaRPr lang="en-US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44AA99B-8E0D-E0F4-4355-E23FA19008F3}"/>
              </a:ext>
            </a:extLst>
          </p:cNvPr>
          <p:cNvSpPr txBox="1"/>
          <p:nvPr/>
        </p:nvSpPr>
        <p:spPr>
          <a:xfrm>
            <a:off x="5229285" y="25326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 dirty="0">
                <a:ea typeface="Calibri"/>
                <a:cs typeface="Calibri"/>
              </a:rPr>
              <a:t>Listening exam </a:t>
            </a:r>
            <a:r>
              <a:rPr lang="en-GB" sz="1000">
                <a:ea typeface="Calibri"/>
                <a:cs typeface="Calibri"/>
              </a:rPr>
              <a:t>question</a:t>
            </a:r>
            <a:r>
              <a:rPr lang="en-GB" sz="1000" dirty="0">
                <a:ea typeface="Calibri"/>
                <a:cs typeface="Calibri"/>
              </a:rPr>
              <a:t>  </a:t>
            </a:r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431ABD1-56FA-3A55-4557-A6AE275CBC85}"/>
              </a:ext>
            </a:extLst>
          </p:cNvPr>
          <p:cNvSpPr txBox="1"/>
          <p:nvPr/>
        </p:nvSpPr>
        <p:spPr>
          <a:xfrm>
            <a:off x="563568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Reading exam question </a:t>
            </a:r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79F9CC7-AC92-2CAD-C11C-2868BE4A852D}"/>
              </a:ext>
            </a:extLst>
          </p:cNvPr>
          <p:cNvSpPr txBox="1"/>
          <p:nvPr/>
        </p:nvSpPr>
        <p:spPr>
          <a:xfrm>
            <a:off x="661104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Writing exam question</a:t>
            </a:r>
            <a:endParaRPr lang="en-GB" sz="1000" dirty="0">
              <a:ea typeface="Calibri"/>
              <a:cs typeface="Calibri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FB6A65E-D19D-A250-3818-F13F9D79423F}"/>
              </a:ext>
            </a:extLst>
          </p:cNvPr>
          <p:cNvSpPr txBox="1"/>
          <p:nvPr/>
        </p:nvSpPr>
        <p:spPr>
          <a:xfrm>
            <a:off x="6946325" y="24310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exam question</a:t>
            </a:r>
            <a:r>
              <a:rPr lang="en-GB" sz="1000" dirty="0">
                <a:ea typeface="Calibri"/>
                <a:cs typeface="Calibri"/>
              </a:rPr>
              <a:t> </a:t>
            </a:r>
            <a:endParaRPr lang="en-US" dirty="0"/>
          </a:p>
        </p:txBody>
      </p:sp>
      <p:sp>
        <p:nvSpPr>
          <p:cNvPr id="61" name="Rounded Rectangle 16">
            <a:extLst>
              <a:ext uri="{FF2B5EF4-FFF2-40B4-BE49-F238E27FC236}">
                <a16:creationId xmlns:a16="http://schemas.microsoft.com/office/drawing/2014/main" id="{15CAD1F4-189F-3D86-12FE-CC7BE6CD94B7}"/>
              </a:ext>
            </a:extLst>
          </p:cNvPr>
          <p:cNvSpPr/>
          <p:nvPr/>
        </p:nvSpPr>
        <p:spPr>
          <a:xfrm>
            <a:off x="5968573" y="2349289"/>
            <a:ext cx="437963" cy="36654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1" name="Rounded Rectangle 16">
            <a:extLst>
              <a:ext uri="{FF2B5EF4-FFF2-40B4-BE49-F238E27FC236}">
                <a16:creationId xmlns:a16="http://schemas.microsoft.com/office/drawing/2014/main" id="{755E6062-3584-876E-E64C-A621F75DC353}"/>
              </a:ext>
            </a:extLst>
          </p:cNvPr>
          <p:cNvSpPr/>
          <p:nvPr/>
        </p:nvSpPr>
        <p:spPr>
          <a:xfrm>
            <a:off x="7584013" y="241024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2" name="Rounded Rectangle 16">
            <a:extLst>
              <a:ext uri="{FF2B5EF4-FFF2-40B4-BE49-F238E27FC236}">
                <a16:creationId xmlns:a16="http://schemas.microsoft.com/office/drawing/2014/main" id="{058C182C-6642-7E21-0944-6BAFD71CA1E0}"/>
              </a:ext>
            </a:extLst>
          </p:cNvPr>
          <p:cNvSpPr/>
          <p:nvPr/>
        </p:nvSpPr>
        <p:spPr>
          <a:xfrm>
            <a:off x="9859853" y="2400089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E25A33D-EAA9-A52C-54D3-82A1B2C8F438}"/>
              </a:ext>
            </a:extLst>
          </p:cNvPr>
          <p:cNvSpPr txBox="1"/>
          <p:nvPr/>
        </p:nvSpPr>
        <p:spPr>
          <a:xfrm>
            <a:off x="4928722" y="2119607"/>
            <a:ext cx="338554" cy="21010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50 words writing test </a:t>
            </a:r>
            <a:r>
              <a:rPr lang="en-US" sz="1000" dirty="0"/>
              <a:t>   </a:t>
            </a:r>
            <a:endParaRPr lang="en-GB" sz="10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42829222-6F7E-60C3-7D10-4E54D2825890}"/>
              </a:ext>
            </a:extLst>
          </p:cNvPr>
          <p:cNvSpPr txBox="1"/>
          <p:nvPr/>
        </p:nvSpPr>
        <p:spPr>
          <a:xfrm>
            <a:off x="3201522" y="211960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and Speaking   </a:t>
            </a:r>
            <a:endParaRPr lang="en-GB" sz="100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5C14B878-3983-07CB-C078-E404E74DF365}"/>
              </a:ext>
            </a:extLst>
          </p:cNvPr>
          <p:cNvSpPr txBox="1"/>
          <p:nvPr/>
        </p:nvSpPr>
        <p:spPr>
          <a:xfrm>
            <a:off x="6076802" y="2018007"/>
            <a:ext cx="492443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90 words writing </a:t>
            </a:r>
            <a:endParaRPr lang="en-US" sz="1000">
              <a:ea typeface="Calibri"/>
              <a:cs typeface="Calibri"/>
            </a:endParaRPr>
          </a:p>
          <a:p>
            <a:r>
              <a:rPr lang="en-US" sz="1000" dirty="0"/>
              <a:t>   </a:t>
            </a:r>
            <a:endParaRPr lang="en-GB" sz="1000">
              <a:ea typeface="Calibri"/>
              <a:cs typeface="Calibri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664335-E623-C7E4-C86C-7CBC8B5E66D5}"/>
              </a:ext>
            </a:extLst>
          </p:cNvPr>
          <p:cNvSpPr txBox="1"/>
          <p:nvPr/>
        </p:nvSpPr>
        <p:spPr>
          <a:xfrm>
            <a:off x="7407761" y="1418567"/>
            <a:ext cx="338554" cy="262937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Reading </a:t>
            </a:r>
            <a:r>
              <a:rPr lang="en-US" sz="1000" dirty="0"/>
              <a:t> and listening      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16741995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A42CAE-A378-1A23-80B2-58779F453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07A75-41B6-1F8E-C34E-DAADFDFF0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509" y="101386"/>
            <a:ext cx="11936619" cy="748379"/>
          </a:xfrm>
        </p:spPr>
        <p:txBody>
          <a:bodyPr anchor="t"/>
          <a:lstStyle/>
          <a:p>
            <a:pPr algn="ctr"/>
            <a:r>
              <a:rPr lang="en-US"/>
              <a:t>Year 11 </a:t>
            </a:r>
            <a:endParaRPr lang="en-GB"/>
          </a:p>
        </p:txBody>
      </p:sp>
      <p:graphicFrame>
        <p:nvGraphicFramePr>
          <p:cNvPr id="4" name="Table 10">
            <a:extLst>
              <a:ext uri="{FF2B5EF4-FFF2-40B4-BE49-F238E27FC236}">
                <a16:creationId xmlns:a16="http://schemas.microsoft.com/office/drawing/2014/main" id="{9CCD5EC4-18DB-C122-3494-DB6EADB4290B}"/>
              </a:ext>
            </a:extLst>
          </p:cNvPr>
          <p:cNvGraphicFramePr>
            <a:graphicFrameLocks noGrp="1"/>
          </p:cNvGraphicFramePr>
          <p:nvPr/>
        </p:nvGraphicFramePr>
        <p:xfrm>
          <a:off x="1162837" y="1889245"/>
          <a:ext cx="9392869" cy="1723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9804">
                  <a:extLst>
                    <a:ext uri="{9D8B030D-6E8A-4147-A177-3AD203B41FA5}">
                      <a16:colId xmlns:a16="http://schemas.microsoft.com/office/drawing/2014/main" val="1835955268"/>
                    </a:ext>
                  </a:extLst>
                </a:gridCol>
                <a:gridCol w="1155371">
                  <a:extLst>
                    <a:ext uri="{9D8B030D-6E8A-4147-A177-3AD203B41FA5}">
                      <a16:colId xmlns:a16="http://schemas.microsoft.com/office/drawing/2014/main" val="4162990349"/>
                    </a:ext>
                  </a:extLst>
                </a:gridCol>
                <a:gridCol w="1523566">
                  <a:extLst>
                    <a:ext uri="{9D8B030D-6E8A-4147-A177-3AD203B41FA5}">
                      <a16:colId xmlns:a16="http://schemas.microsoft.com/office/drawing/2014/main" val="3305074648"/>
                    </a:ext>
                  </a:extLst>
                </a:gridCol>
                <a:gridCol w="1421995">
                  <a:extLst>
                    <a:ext uri="{9D8B030D-6E8A-4147-A177-3AD203B41FA5}">
                      <a16:colId xmlns:a16="http://schemas.microsoft.com/office/drawing/2014/main" val="2707188993"/>
                    </a:ext>
                  </a:extLst>
                </a:gridCol>
                <a:gridCol w="1777494">
                  <a:extLst>
                    <a:ext uri="{9D8B030D-6E8A-4147-A177-3AD203B41FA5}">
                      <a16:colId xmlns:a16="http://schemas.microsoft.com/office/drawing/2014/main" val="2996220170"/>
                    </a:ext>
                  </a:extLst>
                </a:gridCol>
                <a:gridCol w="2184639">
                  <a:extLst>
                    <a:ext uri="{9D8B030D-6E8A-4147-A177-3AD203B41FA5}">
                      <a16:colId xmlns:a16="http://schemas.microsoft.com/office/drawing/2014/main" val="673870231"/>
                    </a:ext>
                  </a:extLst>
                </a:gridCol>
              </a:tblGrid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433073"/>
                  </a:ext>
                </a:extLst>
              </a:tr>
              <a:tr h="844062"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1700" dirty="0">
                        <a:solidFill>
                          <a:schemeClr val="tx1"/>
                        </a:solidFill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4368639"/>
                  </a:ext>
                </a:extLst>
              </a:tr>
            </a:tbl>
          </a:graphicData>
        </a:graphic>
      </p:graphicFrame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68F7ACB-DB49-383D-1844-3128A66F7BCD}"/>
              </a:ext>
            </a:extLst>
          </p:cNvPr>
          <p:cNvSpPr/>
          <p:nvPr/>
        </p:nvSpPr>
        <p:spPr>
          <a:xfrm>
            <a:off x="1213423" y="241229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854BBBA-86E1-E0F5-83B0-C6F45F31A144}"/>
              </a:ext>
            </a:extLst>
          </p:cNvPr>
          <p:cNvSpPr/>
          <p:nvPr/>
        </p:nvSpPr>
        <p:spPr>
          <a:xfrm>
            <a:off x="1448431" y="2492211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F9D4BF-5D36-8845-18B7-836D2E3E7A17}"/>
              </a:ext>
            </a:extLst>
          </p:cNvPr>
          <p:cNvSpPr txBox="1"/>
          <p:nvPr/>
        </p:nvSpPr>
        <p:spPr>
          <a:xfrm>
            <a:off x="2251273" y="1675224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2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16777A-A6BB-2002-5211-BC0B4244258C}"/>
              </a:ext>
            </a:extLst>
          </p:cNvPr>
          <p:cNvSpPr txBox="1"/>
          <p:nvPr/>
        </p:nvSpPr>
        <p:spPr>
          <a:xfrm>
            <a:off x="3440379" y="166426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E1EBB2-D458-9525-9A45-8DE2D2CA7075}"/>
              </a:ext>
            </a:extLst>
          </p:cNvPr>
          <p:cNvSpPr txBox="1"/>
          <p:nvPr/>
        </p:nvSpPr>
        <p:spPr>
          <a:xfrm>
            <a:off x="4944298" y="168979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Spr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6BFC86-293E-DC6E-4683-0C624C1A2826}"/>
              </a:ext>
            </a:extLst>
          </p:cNvPr>
          <p:cNvSpPr txBox="1"/>
          <p:nvPr/>
        </p:nvSpPr>
        <p:spPr>
          <a:xfrm>
            <a:off x="6323418" y="1689796"/>
            <a:ext cx="636477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A5CAE5-DED1-0AA3-D0C9-2490B4E05861}"/>
              </a:ext>
            </a:extLst>
          </p:cNvPr>
          <p:cNvSpPr txBox="1"/>
          <p:nvPr/>
        </p:nvSpPr>
        <p:spPr>
          <a:xfrm>
            <a:off x="8050334" y="1664266"/>
            <a:ext cx="743313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Sum 2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B8BB481A-6106-1503-A9B7-49A1B8635218}"/>
              </a:ext>
            </a:extLst>
          </p:cNvPr>
          <p:cNvSpPr/>
          <p:nvPr/>
        </p:nvSpPr>
        <p:spPr>
          <a:xfrm>
            <a:off x="3344979" y="2421107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F7F93E26-0CA4-4FF5-0F64-45D1FC3C1215}"/>
              </a:ext>
            </a:extLst>
          </p:cNvPr>
          <p:cNvSpPr/>
          <p:nvPr/>
        </p:nvSpPr>
        <p:spPr>
          <a:xfrm>
            <a:off x="4850974" y="2430570"/>
            <a:ext cx="183963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3FBAFC64-6FC0-CD74-672B-4EC3224E16C3}"/>
              </a:ext>
            </a:extLst>
          </p:cNvPr>
          <p:cNvSpPr/>
          <p:nvPr/>
        </p:nvSpPr>
        <p:spPr>
          <a:xfrm>
            <a:off x="3803734" y="2402377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B6FBC661-DA6D-B358-BC43-5E93B9BB485C}"/>
              </a:ext>
            </a:extLst>
          </p:cNvPr>
          <p:cNvSpPr/>
          <p:nvPr/>
        </p:nvSpPr>
        <p:spPr>
          <a:xfrm>
            <a:off x="4054911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6BFD9FD2-1B01-12AD-877A-301466C93418}"/>
              </a:ext>
            </a:extLst>
          </p:cNvPr>
          <p:cNvSpPr/>
          <p:nvPr/>
        </p:nvSpPr>
        <p:spPr>
          <a:xfrm>
            <a:off x="2784914" y="2402704"/>
            <a:ext cx="183963" cy="29542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05D84897-D7A0-74A7-B07F-D6FF99BED0B1}"/>
              </a:ext>
            </a:extLst>
          </p:cNvPr>
          <p:cNvSpPr/>
          <p:nvPr/>
        </p:nvSpPr>
        <p:spPr>
          <a:xfrm>
            <a:off x="2561578" y="2402377"/>
            <a:ext cx="183963" cy="29889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D5AE2FF9-1100-273D-6BD5-52F23A3163ED}"/>
              </a:ext>
            </a:extLst>
          </p:cNvPr>
          <p:cNvSpPr txBox="1"/>
          <p:nvPr/>
        </p:nvSpPr>
        <p:spPr>
          <a:xfrm>
            <a:off x="878468" y="1626416"/>
            <a:ext cx="568734" cy="262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8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</a:t>
            </a:r>
            <a:r>
              <a:rPr lang="en-US" sz="1108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1</a:t>
            </a:r>
          </a:p>
        </p:txBody>
      </p:sp>
      <p:sp>
        <p:nvSpPr>
          <p:cNvPr id="2049" name="TextBox 2048">
            <a:extLst>
              <a:ext uri="{FF2B5EF4-FFF2-40B4-BE49-F238E27FC236}">
                <a16:creationId xmlns:a16="http://schemas.microsoft.com/office/drawing/2014/main" id="{194717E2-3020-C734-5404-01E254DA5ED1}"/>
              </a:ext>
            </a:extLst>
          </p:cNvPr>
          <p:cNvSpPr txBox="1"/>
          <p:nvPr/>
        </p:nvSpPr>
        <p:spPr>
          <a:xfrm>
            <a:off x="1286018" y="1149063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School </a:t>
            </a:r>
            <a:endParaRPr lang="en-US" sz="1200">
              <a:ea typeface="Calibri"/>
              <a:cs typeface="Calibri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1A6D0BA-63E0-8334-A0C7-EFD9119F8025}"/>
              </a:ext>
            </a:extLst>
          </p:cNvPr>
          <p:cNvSpPr txBox="1"/>
          <p:nvPr/>
        </p:nvSpPr>
        <p:spPr>
          <a:xfrm>
            <a:off x="2656195" y="1201388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Work </a:t>
            </a:r>
            <a:endParaRPr lang="en-US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2A4D4B3-9BD4-1AAF-2B87-A111988CC54A}"/>
              </a:ext>
            </a:extLst>
          </p:cNvPr>
          <p:cNvSpPr txBox="1"/>
          <p:nvPr/>
        </p:nvSpPr>
        <p:spPr>
          <a:xfrm>
            <a:off x="5391605" y="113091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My town</a:t>
            </a:r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608945B4-4BBC-9598-4102-D39ABEA6B29C}"/>
              </a:ext>
            </a:extLst>
          </p:cNvPr>
          <p:cNvSpPr txBox="1"/>
          <p:nvPr/>
        </p:nvSpPr>
        <p:spPr>
          <a:xfrm>
            <a:off x="6887495" y="1128406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Holidays </a:t>
            </a:r>
            <a:endParaRPr lang="en-US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FEC0C51-64E7-E793-9F0C-C753FB8C363E}"/>
              </a:ext>
            </a:extLst>
          </p:cNvPr>
          <p:cNvSpPr txBox="1"/>
          <p:nvPr/>
        </p:nvSpPr>
        <p:spPr>
          <a:xfrm>
            <a:off x="8930320" y="1202601"/>
            <a:ext cx="1026166" cy="27699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200"/>
              <a:t>Celebrities </a:t>
            </a:r>
            <a:endParaRPr lang="en-US" sz="1200">
              <a:ea typeface="Calibri"/>
              <a:cs typeface="Calibri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5908125-18F0-7756-1386-3BEA683BD2DE}"/>
              </a:ext>
            </a:extLst>
          </p:cNvPr>
          <p:cNvSpPr txBox="1"/>
          <p:nvPr/>
        </p:nvSpPr>
        <p:spPr>
          <a:xfrm>
            <a:off x="1134805" y="27358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 dirty="0">
                <a:ea typeface="Calibri"/>
                <a:cs typeface="Calibri"/>
              </a:rPr>
              <a:t>Speaking exam </a:t>
            </a:r>
            <a:r>
              <a:rPr lang="en-GB" sz="1000">
                <a:ea typeface="Calibri"/>
                <a:cs typeface="Calibri"/>
              </a:rPr>
              <a:t>question</a:t>
            </a:r>
            <a:r>
              <a:rPr lang="en-GB" sz="1000" dirty="0">
                <a:ea typeface="Calibri"/>
                <a:cs typeface="Calibri"/>
              </a:rPr>
              <a:t>  </a:t>
            </a:r>
            <a:endParaRPr lang="en-US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DC2BE99-5789-3589-82F5-B02D443A63C9}"/>
              </a:ext>
            </a:extLst>
          </p:cNvPr>
          <p:cNvSpPr txBox="1"/>
          <p:nvPr/>
        </p:nvSpPr>
        <p:spPr>
          <a:xfrm>
            <a:off x="1408367" y="1257417"/>
            <a:ext cx="338554" cy="314228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 dirty="0">
                <a:ea typeface="Calibri"/>
                <a:cs typeface="Calibri"/>
              </a:rPr>
              <a:t>Reading exam </a:t>
            </a:r>
            <a:r>
              <a:rPr lang="en-GB" sz="1000">
                <a:ea typeface="Calibri"/>
                <a:cs typeface="Calibri"/>
              </a:rPr>
              <a:t>question</a:t>
            </a:r>
            <a:r>
              <a:rPr lang="en-GB" sz="1000" dirty="0">
                <a:ea typeface="Calibri"/>
                <a:cs typeface="Calibri"/>
              </a:rPr>
              <a:t>  </a:t>
            </a:r>
            <a:endParaRPr lang="en-GB" sz="10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4A3336E-5DE8-44A0-909F-77BDD3995540}"/>
              </a:ext>
            </a:extLst>
          </p:cNvPr>
          <p:cNvSpPr txBox="1"/>
          <p:nvPr/>
        </p:nvSpPr>
        <p:spPr>
          <a:xfrm>
            <a:off x="2053443" y="2800327"/>
            <a:ext cx="338554" cy="19486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Writing and grammar    </a:t>
            </a:r>
            <a:endParaRPr lang="en-GB" sz="1000"/>
          </a:p>
        </p:txBody>
      </p:sp>
      <p:sp>
        <p:nvSpPr>
          <p:cNvPr id="3" name="Rounded Rectangle 11">
            <a:extLst>
              <a:ext uri="{FF2B5EF4-FFF2-40B4-BE49-F238E27FC236}">
                <a16:creationId xmlns:a16="http://schemas.microsoft.com/office/drawing/2014/main" id="{1E045CDA-326D-99F4-46E4-30767A28208E}"/>
              </a:ext>
            </a:extLst>
          </p:cNvPr>
          <p:cNvSpPr/>
          <p:nvPr/>
        </p:nvSpPr>
        <p:spPr>
          <a:xfrm>
            <a:off x="2217219" y="2421106"/>
            <a:ext cx="195398" cy="295422"/>
          </a:xfrm>
          <a:prstGeom prst="round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46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EF7F3B4-0F8D-E826-8088-DD8FD3860F1D}"/>
              </a:ext>
            </a:extLst>
          </p:cNvPr>
          <p:cNvSpPr txBox="1"/>
          <p:nvPr/>
        </p:nvSpPr>
        <p:spPr>
          <a:xfrm>
            <a:off x="2455605" y="211611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Speaking questions  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F14788-0B5F-9F05-0D58-EA5B928DFCEE}"/>
              </a:ext>
            </a:extLst>
          </p:cNvPr>
          <p:cNvSpPr txBox="1"/>
          <p:nvPr/>
        </p:nvSpPr>
        <p:spPr>
          <a:xfrm>
            <a:off x="278072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Listening exam question </a:t>
            </a:r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22FB19-4DFF-E783-7468-44721C9CD423}"/>
              </a:ext>
            </a:extLst>
          </p:cNvPr>
          <p:cNvSpPr txBox="1"/>
          <p:nvPr/>
        </p:nvSpPr>
        <p:spPr>
          <a:xfrm>
            <a:off x="3278565" y="1943393"/>
            <a:ext cx="338554" cy="194199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Mock exams   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782C3D-49FC-97B9-78EB-45DCC760B5D3}"/>
              </a:ext>
            </a:extLst>
          </p:cNvPr>
          <p:cNvSpPr txBox="1"/>
          <p:nvPr/>
        </p:nvSpPr>
        <p:spPr>
          <a:xfrm>
            <a:off x="3725605" y="249203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Speaking</a:t>
            </a:r>
            <a:r>
              <a:rPr lang="en-GB" sz="1000" dirty="0">
                <a:ea typeface="Calibri"/>
                <a:cs typeface="Calibri"/>
              </a:rPr>
              <a:t> exam question </a:t>
            </a:r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CE4E13-D98F-1D6B-9471-3A64DAE8AD3F}"/>
              </a:ext>
            </a:extLst>
          </p:cNvPr>
          <p:cNvSpPr txBox="1"/>
          <p:nvPr/>
        </p:nvSpPr>
        <p:spPr>
          <a:xfrm>
            <a:off x="4010085" y="2431073"/>
            <a:ext cx="338554" cy="1657510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GB" sz="1000">
                <a:ea typeface="Calibri"/>
                <a:cs typeface="Calibri"/>
              </a:rPr>
              <a:t>Reading exam question</a:t>
            </a:r>
            <a:r>
              <a:rPr lang="en-GB" sz="1000" dirty="0">
                <a:ea typeface="Calibri"/>
                <a:cs typeface="Calibri"/>
              </a:rPr>
              <a:t> </a:t>
            </a:r>
            <a:endParaRPr lang="en-US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5E34513D-D080-0B9C-F0F2-FBD24BBBEB27}"/>
              </a:ext>
            </a:extLst>
          </p:cNvPr>
          <p:cNvSpPr txBox="1"/>
          <p:nvPr/>
        </p:nvSpPr>
        <p:spPr>
          <a:xfrm>
            <a:off x="4684882" y="2383767"/>
            <a:ext cx="338554" cy="2101056"/>
          </a:xfrm>
          <a:prstGeom prst="rect">
            <a:avLst/>
          </a:prstGeom>
          <a:noFill/>
        </p:spPr>
        <p:txBody>
          <a:bodyPr vert="vert270" wrap="square" lIns="91440" tIns="45720" rIns="91440" bIns="45720" rtlCol="0" anchor="t">
            <a:spAutoFit/>
          </a:bodyPr>
          <a:lstStyle/>
          <a:p>
            <a:r>
              <a:rPr lang="en-US" sz="1000"/>
              <a:t>90  words writing test </a:t>
            </a:r>
            <a:r>
              <a:rPr lang="en-US" sz="1000" dirty="0"/>
              <a:t>   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1585795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2044</TotalTime>
  <Words>843</Words>
  <Application>Microsoft Office PowerPoint</Application>
  <PresentationFormat>Widescreen</PresentationFormat>
  <Paragraphs>247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Year 7 – Spanish</vt:lpstr>
      <vt:lpstr>Year 8  – French </vt:lpstr>
      <vt:lpstr>Year 9  – French </vt:lpstr>
      <vt:lpstr>Year 10 </vt:lpstr>
      <vt:lpstr>Year 11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– English</dc:title>
  <dc:creator>Miss C Hodkinson</dc:creator>
  <cp:lastModifiedBy>cm</cp:lastModifiedBy>
  <cp:revision>332</cp:revision>
  <dcterms:created xsi:type="dcterms:W3CDTF">2023-01-16T17:08:09Z</dcterms:created>
  <dcterms:modified xsi:type="dcterms:W3CDTF">2026-08-31T22:14:46Z</dcterms:modified>
</cp:coreProperties>
</file>