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62" r:id="rId6"/>
    <p:sldId id="263" r:id="rId7"/>
    <p:sldId id="264" r:id="rId8"/>
    <p:sldId id="265" r:id="rId9"/>
    <p:sldId id="266" r:id="rId10"/>
    <p:sldId id="26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2D6695-9937-C4D8-791E-51E3E98A45F5}" v="348" dt="2026-07-17T13:53:05.785"/>
    <p1510:client id="{DAE17BB4-9B41-3B75-2FDC-886564F02B54}" v="138" dt="2026-07-17T14:21:18.29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12" autoAdjust="0"/>
    <p:restoredTop sz="94660"/>
  </p:normalViewPr>
  <p:slideViewPr>
    <p:cSldViewPr snapToGrid="0">
      <p:cViewPr>
        <p:scale>
          <a:sx n="75" d="100"/>
          <a:sy n="75" d="100"/>
        </p:scale>
        <p:origin x="576" y="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8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594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705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880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03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8196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3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113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916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518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2842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23BC8-42AC-4C6A-B115-C4C86C55CA82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53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09" y="101386"/>
            <a:ext cx="11936619" cy="748379"/>
          </a:xfrm>
        </p:spPr>
        <p:txBody>
          <a:bodyPr anchor="t"/>
          <a:lstStyle/>
          <a:p>
            <a:pPr algn="ctr"/>
            <a:r>
              <a:rPr lang="en-US" dirty="0"/>
              <a:t>Year 7 – Maths 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379B28-7A3D-E381-A16B-99FA5FCFAD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82986"/>
            <a:ext cx="12192000" cy="4692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2204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09" y="101386"/>
            <a:ext cx="11936619" cy="748379"/>
          </a:xfrm>
        </p:spPr>
        <p:txBody>
          <a:bodyPr anchor="t"/>
          <a:lstStyle/>
          <a:p>
            <a:pPr algn="ctr"/>
            <a:r>
              <a:rPr lang="en-US" dirty="0"/>
              <a:t>Year 8 – Maths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91AB09A-8A4B-ADE1-2287-09B6DC084B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12436"/>
            <a:ext cx="12192000" cy="4833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8642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09" y="101386"/>
            <a:ext cx="11936619" cy="748379"/>
          </a:xfrm>
        </p:spPr>
        <p:txBody>
          <a:bodyPr anchor="t"/>
          <a:lstStyle/>
          <a:p>
            <a:pPr algn="ctr"/>
            <a:r>
              <a:rPr lang="en-US" dirty="0"/>
              <a:t>Year 9 – Maths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424EE4-2C83-AC05-9A23-A5A2FABC7A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13878"/>
            <a:ext cx="12192000" cy="4830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1567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09" y="101386"/>
            <a:ext cx="11936619" cy="748379"/>
          </a:xfrm>
        </p:spPr>
        <p:txBody>
          <a:bodyPr anchor="t"/>
          <a:lstStyle/>
          <a:p>
            <a:pPr algn="ctr"/>
            <a:r>
              <a:rPr lang="en-US" dirty="0"/>
              <a:t>Year 10 – Maths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31AD7B-8B86-E850-28ED-5E23EE3B19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47604"/>
            <a:ext cx="12192000" cy="4962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2091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09" y="101386"/>
            <a:ext cx="11936619" cy="748379"/>
          </a:xfrm>
        </p:spPr>
        <p:txBody>
          <a:bodyPr anchor="t"/>
          <a:lstStyle/>
          <a:p>
            <a:pPr algn="ctr"/>
            <a:r>
              <a:rPr lang="en-US" dirty="0"/>
              <a:t>Year 11 – Maths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5EEF8EC-BEFE-F513-7D28-385828AD53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7157"/>
            <a:ext cx="12192000" cy="4943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8032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09" y="101386"/>
            <a:ext cx="11936619" cy="748379"/>
          </a:xfrm>
        </p:spPr>
        <p:txBody>
          <a:bodyPr anchor="t"/>
          <a:lstStyle/>
          <a:p>
            <a:pPr algn="ctr"/>
            <a:r>
              <a:rPr lang="en-US" dirty="0"/>
              <a:t>Year 12 – Maths 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78B1F9-E839-E2FE-EDC1-231F0D3BF3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84250"/>
            <a:ext cx="12192000" cy="4489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1343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09" y="101386"/>
            <a:ext cx="11936619" cy="748379"/>
          </a:xfrm>
        </p:spPr>
        <p:txBody>
          <a:bodyPr anchor="t"/>
          <a:lstStyle/>
          <a:p>
            <a:pPr algn="ctr"/>
            <a:r>
              <a:rPr lang="en-US" dirty="0"/>
              <a:t>Year 13 – Maths 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BBA497-8093-5841-FF45-2E5D6AF895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83488"/>
            <a:ext cx="12192000" cy="4491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9354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70E183D5093CB40BEEACC23A7D6A64B" ma:contentTypeVersion="34" ma:contentTypeDescription="Create a new document." ma:contentTypeScope="" ma:versionID="577c2b0d08dddcd55b167ab1958110ff">
  <xsd:schema xmlns:xsd="http://www.w3.org/2001/XMLSchema" xmlns:xs="http://www.w3.org/2001/XMLSchema" xmlns:p="http://schemas.microsoft.com/office/2006/metadata/properties" xmlns:ns3="f3eb496d-7fd1-4128-a692-9e6489207172" xmlns:ns4="3bd078e8-258c-4c9c-8562-f063ac28811b" targetNamespace="http://schemas.microsoft.com/office/2006/metadata/properties" ma:root="true" ma:fieldsID="dbcd843b9b22f536c937b9d14145176b" ns3:_="" ns4:_="">
    <xsd:import namespace="f3eb496d-7fd1-4128-a692-9e6489207172"/>
    <xsd:import namespace="3bd078e8-258c-4c9c-8562-f063ac28811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LengthInSeconds" minOccurs="0"/>
                <xsd:element ref="ns3:NotebookType" minOccurs="0"/>
                <xsd:element ref="ns3:FolderType" minOccurs="0"/>
                <xsd:element ref="ns3:CultureName" minOccurs="0"/>
                <xsd:element ref="ns3:AppVersion" minOccurs="0"/>
                <xsd:element ref="ns3:TeamsChannelId" minOccurs="0"/>
                <xsd:element ref="ns3:Owner" minOccurs="0"/>
                <xsd:element ref="ns3:Math_Settings" minOccurs="0"/>
                <xsd:element ref="ns3:DefaultSectionNames" minOccurs="0"/>
                <xsd:element ref="ns3:Templates" minOccurs="0"/>
                <xsd:element ref="ns3:Teachers" minOccurs="0"/>
                <xsd:element ref="ns3:Students" minOccurs="0"/>
                <xsd:element ref="ns3:Student_Groups" minOccurs="0"/>
                <xsd:element ref="ns3:Distribution_Groups" minOccurs="0"/>
                <xsd:element ref="ns3:LMS_Mapping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3:IsNotebookLocked" minOccurs="0"/>
                <xsd:element ref="ns3:Teams_Channel_Section_Location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3eb496d-7fd1-4128-a692-9e648920717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NotebookType" ma:index="20" nillable="true" ma:displayName="Notebook Type" ma:internalName="NotebookType">
      <xsd:simpleType>
        <xsd:restriction base="dms:Text"/>
      </xsd:simpleType>
    </xsd:element>
    <xsd:element name="FolderType" ma:index="21" nillable="true" ma:displayName="Folder Type" ma:internalName="FolderType">
      <xsd:simpleType>
        <xsd:restriction base="dms:Text"/>
      </xsd:simpleType>
    </xsd:element>
    <xsd:element name="CultureName" ma:index="22" nillable="true" ma:displayName="Culture Name" ma:internalName="CultureName">
      <xsd:simpleType>
        <xsd:restriction base="dms:Text"/>
      </xsd:simpleType>
    </xsd:element>
    <xsd:element name="AppVersion" ma:index="23" nillable="true" ma:displayName="App Version" ma:internalName="AppVersion">
      <xsd:simpleType>
        <xsd:restriction base="dms:Text"/>
      </xsd:simpleType>
    </xsd:element>
    <xsd:element name="TeamsChannelId" ma:index="24" nillable="true" ma:displayName="Teams Channel Id" ma:internalName="TeamsChannelId">
      <xsd:simpleType>
        <xsd:restriction base="dms:Text"/>
      </xsd:simpleType>
    </xsd:element>
    <xsd:element name="Owner" ma:index="25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6" nillable="true" ma:displayName="Math Settings" ma:internalName="Math_Settings">
      <xsd:simpleType>
        <xsd:restriction base="dms:Text"/>
      </xsd:simpleType>
    </xsd:element>
    <xsd:element name="DefaultSectionNames" ma:index="27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8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9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30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31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32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3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4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5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6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7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8" nillable="true" ma:displayName="Is Collaboration Space Locked" ma:internalName="Is_Collaboration_Space_Locked">
      <xsd:simpleType>
        <xsd:restriction base="dms:Boolean"/>
      </xsd:simpleType>
    </xsd:element>
    <xsd:element name="IsNotebookLocked" ma:index="39" nillable="true" ma:displayName="Is Notebook Locked" ma:internalName="IsNotebookLocked">
      <xsd:simpleType>
        <xsd:restriction base="dms:Boolean"/>
      </xsd:simpleType>
    </xsd:element>
    <xsd:element name="Teams_Channel_Section_Location" ma:index="40" nillable="true" ma:displayName="Teams Channel Section Location" ma:internalName="Teams_Channel_Section_Location">
      <xsd:simpleType>
        <xsd:restriction base="dms:Text"/>
      </xsd:simpleType>
    </xsd:element>
    <xsd:element name="_activity" ma:index="4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d078e8-258c-4c9c-8562-f063ac28811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3eb496d-7fd1-4128-a692-9e6489207172" xsi:nil="true"/>
    <TeamsChannelId xmlns="f3eb496d-7fd1-4128-a692-9e6489207172" xsi:nil="true"/>
    <Owner xmlns="f3eb496d-7fd1-4128-a692-9e6489207172">
      <UserInfo>
        <DisplayName/>
        <AccountId xsi:nil="true"/>
        <AccountType/>
      </UserInfo>
    </Owner>
    <Math_Settings xmlns="f3eb496d-7fd1-4128-a692-9e6489207172" xsi:nil="true"/>
    <AppVersion xmlns="f3eb496d-7fd1-4128-a692-9e6489207172" xsi:nil="true"/>
    <Invited_Teachers xmlns="f3eb496d-7fd1-4128-a692-9e6489207172" xsi:nil="true"/>
    <IsNotebookLocked xmlns="f3eb496d-7fd1-4128-a692-9e6489207172" xsi:nil="true"/>
    <NotebookType xmlns="f3eb496d-7fd1-4128-a692-9e6489207172" xsi:nil="true"/>
    <FolderType xmlns="f3eb496d-7fd1-4128-a692-9e6489207172" xsi:nil="true"/>
    <Teams_Channel_Section_Location xmlns="f3eb496d-7fd1-4128-a692-9e6489207172" xsi:nil="true"/>
    <Teachers xmlns="f3eb496d-7fd1-4128-a692-9e6489207172">
      <UserInfo>
        <DisplayName/>
        <AccountId xsi:nil="true"/>
        <AccountType/>
      </UserInfo>
    </Teachers>
    <Students xmlns="f3eb496d-7fd1-4128-a692-9e6489207172">
      <UserInfo>
        <DisplayName/>
        <AccountId xsi:nil="true"/>
        <AccountType/>
      </UserInfo>
    </Students>
    <Student_Groups xmlns="f3eb496d-7fd1-4128-a692-9e6489207172">
      <UserInfo>
        <DisplayName/>
        <AccountId xsi:nil="true"/>
        <AccountType/>
      </UserInfo>
    </Student_Groups>
    <Is_Collaboration_Space_Locked xmlns="f3eb496d-7fd1-4128-a692-9e6489207172" xsi:nil="true"/>
    <LMS_Mappings xmlns="f3eb496d-7fd1-4128-a692-9e6489207172" xsi:nil="true"/>
    <Invited_Students xmlns="f3eb496d-7fd1-4128-a692-9e6489207172" xsi:nil="true"/>
    <CultureName xmlns="f3eb496d-7fd1-4128-a692-9e6489207172" xsi:nil="true"/>
    <Distribution_Groups xmlns="f3eb496d-7fd1-4128-a692-9e6489207172" xsi:nil="true"/>
    <Self_Registration_Enabled xmlns="f3eb496d-7fd1-4128-a692-9e6489207172" xsi:nil="true"/>
    <Has_Teacher_Only_SectionGroup xmlns="f3eb496d-7fd1-4128-a692-9e6489207172" xsi:nil="true"/>
    <DefaultSectionNames xmlns="f3eb496d-7fd1-4128-a692-9e6489207172" xsi:nil="true"/>
    <Templates xmlns="f3eb496d-7fd1-4128-a692-9e6489207172" xsi:nil="true"/>
  </documentManagement>
</p:properties>
</file>

<file path=customXml/itemProps1.xml><?xml version="1.0" encoding="utf-8"?>
<ds:datastoreItem xmlns:ds="http://schemas.openxmlformats.org/officeDocument/2006/customXml" ds:itemID="{5E0A1268-147D-47B4-9A38-87B88DE43DA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3eb496d-7fd1-4128-a692-9e6489207172"/>
    <ds:schemaRef ds:uri="3bd078e8-258c-4c9c-8562-f063ac2881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D4308CE-CD18-4857-BDE5-A24B428E0DE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35A4D4F-68E1-4130-913E-7737C14A7004}">
  <ds:schemaRefs>
    <ds:schemaRef ds:uri="http://purl.org/dc/elements/1.1/"/>
    <ds:schemaRef ds:uri="http://schemas.microsoft.com/office/2006/metadata/properties"/>
    <ds:schemaRef ds:uri="f3eb496d-7fd1-4128-a692-9e6489207172"/>
    <ds:schemaRef ds:uri="3bd078e8-258c-4c9c-8562-f063ac28811b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2377</TotalTime>
  <Words>1247</Words>
  <Application>Microsoft Office PowerPoint</Application>
  <PresentationFormat>Widescreen</PresentationFormat>
  <Paragraphs>493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Year 7 – Maths </vt:lpstr>
      <vt:lpstr>Year 8 – Maths </vt:lpstr>
      <vt:lpstr>Year 9 – Maths </vt:lpstr>
      <vt:lpstr>Year 10 – Maths </vt:lpstr>
      <vt:lpstr>Year 11 – Maths </vt:lpstr>
      <vt:lpstr>Year 12 – Maths </vt:lpstr>
      <vt:lpstr>Year 13 – Maths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7 – English</dc:title>
  <dc:creator>Miss C Hodkinson</dc:creator>
  <cp:lastModifiedBy>S Ip</cp:lastModifiedBy>
  <cp:revision>91</cp:revision>
  <dcterms:created xsi:type="dcterms:W3CDTF">2023-01-16T17:08:09Z</dcterms:created>
  <dcterms:modified xsi:type="dcterms:W3CDTF">2026-07-17T14:21:45Z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0x010100B70E183D5093CB40BEEACC23A7D6A64B</vt:lpwstr>
  </property>
</Properties>
</file>